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</p:sldMasterIdLst>
  <p:notesMasterIdLst>
    <p:notesMasterId r:id="rId57"/>
  </p:notesMasterIdLst>
  <p:sldIdLst>
    <p:sldId id="292" r:id="rId5"/>
    <p:sldId id="257" r:id="rId6"/>
    <p:sldId id="293" r:id="rId7"/>
    <p:sldId id="337" r:id="rId8"/>
    <p:sldId id="340" r:id="rId9"/>
    <p:sldId id="342" r:id="rId10"/>
    <p:sldId id="338" r:id="rId11"/>
    <p:sldId id="336" r:id="rId12"/>
    <p:sldId id="335" r:id="rId13"/>
    <p:sldId id="341" r:id="rId14"/>
    <p:sldId id="258" r:id="rId15"/>
    <p:sldId id="320" r:id="rId16"/>
    <p:sldId id="332" r:id="rId17"/>
    <p:sldId id="321" r:id="rId18"/>
    <p:sldId id="322" r:id="rId19"/>
    <p:sldId id="295" r:id="rId20"/>
    <p:sldId id="345" r:id="rId21"/>
    <p:sldId id="267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3" r:id="rId31"/>
    <p:sldId id="334" r:id="rId32"/>
    <p:sldId id="323" r:id="rId33"/>
    <p:sldId id="339" r:id="rId34"/>
    <p:sldId id="317" r:id="rId35"/>
    <p:sldId id="343" r:id="rId36"/>
    <p:sldId id="260" r:id="rId37"/>
    <p:sldId id="298" r:id="rId38"/>
    <p:sldId id="299" r:id="rId39"/>
    <p:sldId id="300" r:id="rId40"/>
    <p:sldId id="283" r:id="rId41"/>
    <p:sldId id="302" r:id="rId42"/>
    <p:sldId id="284" r:id="rId43"/>
    <p:sldId id="344" r:id="rId44"/>
    <p:sldId id="285" r:id="rId45"/>
    <p:sldId id="303" r:id="rId46"/>
    <p:sldId id="286" r:id="rId47"/>
    <p:sldId id="287" r:id="rId48"/>
    <p:sldId id="307" r:id="rId49"/>
    <p:sldId id="288" r:id="rId50"/>
    <p:sldId id="290" r:id="rId51"/>
    <p:sldId id="304" r:id="rId52"/>
    <p:sldId id="308" r:id="rId53"/>
    <p:sldId id="315" r:id="rId54"/>
    <p:sldId id="346" r:id="rId55"/>
    <p:sldId id="316" r:id="rId5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0CE821-BC95-3C9C-6B34-67D95DF4CAB2}" name="Martijn de Kruijf | Urgenda" initials="Md" userId="S::tinus.de.Kruijf@urgenda.nl::b23d6d97-3e6d-43dd-923b-e164abf9ed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B2A8"/>
    <a:srgbClr val="F49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0D0AE-64B4-1733-243F-492F6123521E}" v="2" dt="2023-11-21T12:49:27.130"/>
    <p1510:client id="{1029E337-3C1A-FB62-3E99-A20246A32B5B}" v="1531" dt="2023-11-21T12:47:59.743"/>
    <p1510:client id="{1C150C44-431E-49EF-BA19-A47CD8FD90C3}" v="423" dt="2023-09-13T11:00:07.683"/>
    <p1510:client id="{353B15AC-52FF-AA5E-75B9-8DC802E07CA1}" v="10" dt="2023-11-25T17:38:42.657"/>
    <p1510:client id="{35DD27D5-686C-6DF4-2D00-AB8740C345BB}" v="30" dt="2023-11-24T20:40:29.026"/>
    <p1510:client id="{49419628-EDB5-C23D-DE80-33C3780E7B6D}" v="3554" dt="2023-11-23T10:34:50.558"/>
    <p1510:client id="{4E08A644-BB5D-C84A-B9EE-04A3F1D5C5D2}" v="1190" dt="2023-11-23T14:20:44.427"/>
    <p1510:client id="{553CC90B-E07B-4340-8329-B1BD4DCF81A0}" v="5" dt="2023-09-14T10:18:16.992"/>
    <p1510:client id="{65E4DC2F-7320-030C-224B-BE51F641313F}" v="43" dt="2023-09-13T11:31:42.722"/>
    <p1510:client id="{67FC649A-AF91-4106-858F-8175C89A395D}" v="2790" dt="2023-11-23T14:36:11.484"/>
    <p1510:client id="{69AE9483-FB34-169D-0196-B54B3C520EDC}" v="229" dt="2023-11-28T13:18:30.469"/>
    <p1510:client id="{8B89B896-00BF-456C-1E91-2342D73BAE47}" v="658" dt="2023-11-28T12:49:11.035"/>
    <p1510:client id="{E9634C18-136A-93A7-B5B8-B027DAE2F1DD}" v="1" dt="2023-11-24T20:42:18.426"/>
    <p1510:client id="{EA83040E-488B-BE1E-A586-B0601781A445}" v="144" dt="2023-11-24T07:42:08.215"/>
    <p1510:client id="{FEDA1D54-934D-F280-B19B-794012537C2D}" v="14" dt="2023-11-21T20:57:58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45"/>
  </p:normalViewPr>
  <p:slideViewPr>
    <p:cSldViewPr snapToGrid="0">
      <p:cViewPr varScale="1">
        <p:scale>
          <a:sx n="150" d="100"/>
          <a:sy n="150" d="100"/>
        </p:scale>
        <p:origin x="11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 Witteman | Urgenda" userId="S::marga.witteman@urgenda.nl::139f094d-0fd7-4bba-8ab8-5b2879a44676" providerId="AD" clId="Web-{67FC649A-AF91-4106-858F-8175C89A395D}"/>
    <pc:docChg chg="addSld delSld modSld sldOrd">
      <pc:chgData name="Marga Witteman | Urgenda" userId="S::marga.witteman@urgenda.nl::139f094d-0fd7-4bba-8ab8-5b2879a44676" providerId="AD" clId="Web-{67FC649A-AF91-4106-858F-8175C89A395D}" dt="2023-11-23T14:36:09.750" v="2531" actId="20577"/>
      <pc:docMkLst>
        <pc:docMk/>
      </pc:docMkLst>
      <pc:sldChg chg="del">
        <pc:chgData name="Marga Witteman | Urgenda" userId="S::marga.witteman@urgenda.nl::139f094d-0fd7-4bba-8ab8-5b2879a44676" providerId="AD" clId="Web-{67FC649A-AF91-4106-858F-8175C89A395D}" dt="2023-11-23T14:22:40.026" v="1180"/>
        <pc:sldMkLst>
          <pc:docMk/>
          <pc:sldMk cId="3523921104" sldId="262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0:53.398" v="1175"/>
        <pc:sldMkLst>
          <pc:docMk/>
          <pc:sldMk cId="2958015115" sldId="280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2:26.791" v="1179"/>
        <pc:sldMkLst>
          <pc:docMk/>
          <pc:sldMk cId="486071647" sldId="281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2:17.197" v="1178"/>
        <pc:sldMkLst>
          <pc:docMk/>
          <pc:sldMk cId="2831307988" sldId="289"/>
        </pc:sldMkLst>
      </pc:sldChg>
      <pc:sldChg chg="modSp">
        <pc:chgData name="Marga Witteman | Urgenda" userId="S::marga.witteman@urgenda.nl::139f094d-0fd7-4bba-8ab8-5b2879a44676" providerId="AD" clId="Web-{67FC649A-AF91-4106-858F-8175C89A395D}" dt="2023-11-23T14:32:53.229" v="1933" actId="20577"/>
        <pc:sldMkLst>
          <pc:docMk/>
          <pc:sldMk cId="3752242501" sldId="290"/>
        </pc:sldMkLst>
        <pc:spChg chg="mod">
          <ac:chgData name="Marga Witteman | Urgenda" userId="S::marga.witteman@urgenda.nl::139f094d-0fd7-4bba-8ab8-5b2879a44676" providerId="AD" clId="Web-{67FC649A-AF91-4106-858F-8175C89A395D}" dt="2023-11-23T14:32:31.401" v="1835" actId="20577"/>
          <ac:spMkLst>
            <pc:docMk/>
            <pc:sldMk cId="3752242501" sldId="290"/>
            <ac:spMk id="2" creationId="{9516CF71-84F9-CCC4-EDFF-7ED4C39A1F99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32:53.229" v="1933" actId="20577"/>
          <ac:spMkLst>
            <pc:docMk/>
            <pc:sldMk cId="3752242501" sldId="290"/>
            <ac:spMk id="3" creationId="{8251795D-EB58-1A07-694C-D350A7445967}"/>
          </ac:spMkLst>
        </pc:spChg>
      </pc:sldChg>
      <pc:sldChg chg="del">
        <pc:chgData name="Marga Witteman | Urgenda" userId="S::marga.witteman@urgenda.nl::139f094d-0fd7-4bba-8ab8-5b2879a44676" providerId="AD" clId="Web-{67FC649A-AF91-4106-858F-8175C89A395D}" dt="2023-11-23T14:11:39.868" v="591"/>
        <pc:sldMkLst>
          <pc:docMk/>
          <pc:sldMk cId="1471737885" sldId="294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0:53.398" v="1177"/>
        <pc:sldMkLst>
          <pc:docMk/>
          <pc:sldMk cId="3023613323" sldId="296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0:53.398" v="1176"/>
        <pc:sldMkLst>
          <pc:docMk/>
          <pc:sldMk cId="1727659072" sldId="297"/>
        </pc:sldMkLst>
      </pc:sldChg>
      <pc:sldChg chg="modSp">
        <pc:chgData name="Marga Witteman | Urgenda" userId="S::marga.witteman@urgenda.nl::139f094d-0fd7-4bba-8ab8-5b2879a44676" providerId="AD" clId="Web-{67FC649A-AF91-4106-858F-8175C89A395D}" dt="2023-11-23T14:34:14.778" v="2186" actId="20577"/>
        <pc:sldMkLst>
          <pc:docMk/>
          <pc:sldMk cId="3117241987" sldId="304"/>
        </pc:sldMkLst>
        <pc:spChg chg="mod">
          <ac:chgData name="Marga Witteman | Urgenda" userId="S::marga.witteman@urgenda.nl::139f094d-0fd7-4bba-8ab8-5b2879a44676" providerId="AD" clId="Web-{67FC649A-AF91-4106-858F-8175C89A395D}" dt="2023-11-23T14:33:10.073" v="1950" actId="20577"/>
          <ac:spMkLst>
            <pc:docMk/>
            <pc:sldMk cId="3117241987" sldId="304"/>
            <ac:spMk id="2" creationId="{9516CF71-84F9-CCC4-EDFF-7ED4C39A1F99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34:14.778" v="2186" actId="20577"/>
          <ac:spMkLst>
            <pc:docMk/>
            <pc:sldMk cId="3117241987" sldId="304"/>
            <ac:spMk id="3" creationId="{8251795D-EB58-1A07-694C-D350A7445967}"/>
          </ac:spMkLst>
        </pc:spChg>
      </pc:sldChg>
      <pc:sldChg chg="modSp">
        <pc:chgData name="Marga Witteman | Urgenda" userId="S::marga.witteman@urgenda.nl::139f094d-0fd7-4bba-8ab8-5b2879a44676" providerId="AD" clId="Web-{67FC649A-AF91-4106-858F-8175C89A395D}" dt="2023-11-23T14:34:25.888" v="2218" actId="20577"/>
        <pc:sldMkLst>
          <pc:docMk/>
          <pc:sldMk cId="3449088347" sldId="308"/>
        </pc:sldMkLst>
        <pc:spChg chg="mod">
          <ac:chgData name="Marga Witteman | Urgenda" userId="S::marga.witteman@urgenda.nl::139f094d-0fd7-4bba-8ab8-5b2879a44676" providerId="AD" clId="Web-{67FC649A-AF91-4106-858F-8175C89A395D}" dt="2023-11-23T14:34:25.888" v="2218" actId="20577"/>
          <ac:spMkLst>
            <pc:docMk/>
            <pc:sldMk cId="3449088347" sldId="308"/>
            <ac:spMk id="5" creationId="{51EC5361-3263-DEF2-3F16-4A108D26C676}"/>
          </ac:spMkLst>
        </pc:spChg>
      </pc:sldChg>
      <pc:sldChg chg="del">
        <pc:chgData name="Marga Witteman | Urgenda" userId="S::marga.witteman@urgenda.nl::139f094d-0fd7-4bba-8ab8-5b2879a44676" providerId="AD" clId="Web-{67FC649A-AF91-4106-858F-8175C89A395D}" dt="2023-11-23T14:23:34.402" v="1182"/>
        <pc:sldMkLst>
          <pc:docMk/>
          <pc:sldMk cId="539790111" sldId="309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3:04.183" v="1181"/>
        <pc:sldMkLst>
          <pc:docMk/>
          <pc:sldMk cId="3412050245" sldId="310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3:41.278" v="1183"/>
        <pc:sldMkLst>
          <pc:docMk/>
          <pc:sldMk cId="1603695818" sldId="311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33:02.573" v="1934"/>
        <pc:sldMkLst>
          <pc:docMk/>
          <pc:sldMk cId="822451157" sldId="313"/>
        </pc:sldMkLst>
      </pc:sldChg>
      <pc:sldChg chg="modSp">
        <pc:chgData name="Marga Witteman | Urgenda" userId="S::marga.witteman@urgenda.nl::139f094d-0fd7-4bba-8ab8-5b2879a44676" providerId="AD" clId="Web-{67FC649A-AF91-4106-858F-8175C89A395D}" dt="2023-11-23T14:35:32.312" v="2460" actId="20577"/>
        <pc:sldMkLst>
          <pc:docMk/>
          <pc:sldMk cId="2501702556" sldId="315"/>
        </pc:sldMkLst>
        <pc:spChg chg="mod">
          <ac:chgData name="Marga Witteman | Urgenda" userId="S::marga.witteman@urgenda.nl::139f094d-0fd7-4bba-8ab8-5b2879a44676" providerId="AD" clId="Web-{67FC649A-AF91-4106-858F-8175C89A395D}" dt="2023-11-23T14:34:31.513" v="2230" actId="20577"/>
          <ac:spMkLst>
            <pc:docMk/>
            <pc:sldMk cId="2501702556" sldId="315"/>
            <ac:spMk id="7" creationId="{64FB431F-35BE-C03C-BE0E-B7C95EEB4189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35:32.312" v="2460" actId="20577"/>
          <ac:spMkLst>
            <pc:docMk/>
            <pc:sldMk cId="2501702556" sldId="315"/>
            <ac:spMk id="9" creationId="{09FDA6A3-0EC2-959C-F1D6-894BF293013E}"/>
          </ac:spMkLst>
        </pc:spChg>
      </pc:sldChg>
      <pc:sldChg chg="add del">
        <pc:chgData name="Marga Witteman | Urgenda" userId="S::marga.witteman@urgenda.nl::139f094d-0fd7-4bba-8ab8-5b2879a44676" providerId="AD" clId="Web-{67FC649A-AF91-4106-858F-8175C89A395D}" dt="2023-11-23T13:43:35.981" v="2"/>
        <pc:sldMkLst>
          <pc:docMk/>
          <pc:sldMk cId="4002997412" sldId="318"/>
        </pc:sldMkLst>
      </pc:sldChg>
      <pc:sldChg chg="addSp delSp modSp add del">
        <pc:chgData name="Marga Witteman | Urgenda" userId="S::marga.witteman@urgenda.nl::139f094d-0fd7-4bba-8ab8-5b2879a44676" providerId="AD" clId="Web-{67FC649A-AF91-4106-858F-8175C89A395D}" dt="2023-11-23T14:02:35.010" v="503"/>
        <pc:sldMkLst>
          <pc:docMk/>
          <pc:sldMk cId="4166018809" sldId="319"/>
        </pc:sldMkLst>
        <pc:spChg chg="add del mod">
          <ac:chgData name="Marga Witteman | Urgenda" userId="S::marga.witteman@urgenda.nl::139f094d-0fd7-4bba-8ab8-5b2879a44676" providerId="AD" clId="Web-{67FC649A-AF91-4106-858F-8175C89A395D}" dt="2023-11-23T13:53:46.575" v="475"/>
          <ac:spMkLst>
            <pc:docMk/>
            <pc:sldMk cId="4166018809" sldId="319"/>
            <ac:spMk id="6" creationId="{7D9C38C8-347F-F04F-03CF-12A19414FB7F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3:44:23.451" v="39" actId="20577"/>
          <ac:spMkLst>
            <pc:docMk/>
            <pc:sldMk cId="4166018809" sldId="319"/>
            <ac:spMk id="13" creationId="{DCA2FA6A-4C54-E5FD-E42A-1F9FE831C01D}"/>
          </ac:spMkLst>
        </pc:spChg>
        <pc:picChg chg="add mod ord">
          <ac:chgData name="Marga Witteman | Urgenda" userId="S::marga.witteman@urgenda.nl::139f094d-0fd7-4bba-8ab8-5b2879a44676" providerId="AD" clId="Web-{67FC649A-AF91-4106-858F-8175C89A395D}" dt="2023-11-23T13:54:08.013" v="483"/>
          <ac:picMkLst>
            <pc:docMk/>
            <pc:sldMk cId="4166018809" sldId="319"/>
            <ac:picMk id="2" creationId="{AE9355A9-2119-A852-F999-D67BA9BE6EEB}"/>
          </ac:picMkLst>
        </pc:picChg>
        <pc:picChg chg="del">
          <ac:chgData name="Marga Witteman | Urgenda" userId="S::marga.witteman@urgenda.nl::139f094d-0fd7-4bba-8ab8-5b2879a44676" providerId="AD" clId="Web-{67FC649A-AF91-4106-858F-8175C89A395D}" dt="2023-11-23T13:53:43.403" v="474"/>
          <ac:picMkLst>
            <pc:docMk/>
            <pc:sldMk cId="4166018809" sldId="319"/>
            <ac:picMk id="4" creationId="{9F935ECA-E3A6-3B68-4665-42D36685C8A3}"/>
          </ac:picMkLst>
        </pc:picChg>
        <pc:picChg chg="del">
          <ac:chgData name="Marga Witteman | Urgenda" userId="S::marga.witteman@urgenda.nl::139f094d-0fd7-4bba-8ab8-5b2879a44676" providerId="AD" clId="Web-{67FC649A-AF91-4106-858F-8175C89A395D}" dt="2023-11-23T13:53:39.153" v="472"/>
          <ac:picMkLst>
            <pc:docMk/>
            <pc:sldMk cId="4166018809" sldId="319"/>
            <ac:picMk id="5" creationId="{9AA857FF-8B43-9153-9287-A723CE890FCF}"/>
          </ac:picMkLst>
        </pc:picChg>
        <pc:picChg chg="del">
          <ac:chgData name="Marga Witteman | Urgenda" userId="S::marga.witteman@urgenda.nl::139f094d-0fd7-4bba-8ab8-5b2879a44676" providerId="AD" clId="Web-{67FC649A-AF91-4106-858F-8175C89A395D}" dt="2023-11-23T13:53:37.012" v="471"/>
          <ac:picMkLst>
            <pc:docMk/>
            <pc:sldMk cId="4166018809" sldId="319"/>
            <ac:picMk id="7" creationId="{2724835E-69DB-2222-C0B0-36D4B1C96DCF}"/>
          </ac:picMkLst>
        </pc:picChg>
        <pc:picChg chg="add mod ord">
          <ac:chgData name="Marga Witteman | Urgenda" userId="S::marga.witteman@urgenda.nl::139f094d-0fd7-4bba-8ab8-5b2879a44676" providerId="AD" clId="Web-{67FC649A-AF91-4106-858F-8175C89A395D}" dt="2023-11-23T13:55:26.952" v="490"/>
          <ac:picMkLst>
            <pc:docMk/>
            <pc:sldMk cId="4166018809" sldId="319"/>
            <ac:picMk id="8" creationId="{A68E5753-75EB-4B40-51CC-30B249D0F0A6}"/>
          </ac:picMkLst>
        </pc:picChg>
        <pc:picChg chg="del">
          <ac:chgData name="Marga Witteman | Urgenda" userId="S::marga.witteman@urgenda.nl::139f094d-0fd7-4bba-8ab8-5b2879a44676" providerId="AD" clId="Web-{67FC649A-AF91-4106-858F-8175C89A395D}" dt="2023-11-23T13:53:40.840" v="473"/>
          <ac:picMkLst>
            <pc:docMk/>
            <pc:sldMk cId="4166018809" sldId="319"/>
            <ac:picMk id="9" creationId="{0DADD43D-99FB-3A05-857F-FF660B3383C2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3:50:44.336" v="469"/>
          <ac:picMkLst>
            <pc:docMk/>
            <pc:sldMk cId="4166018809" sldId="319"/>
            <ac:picMk id="10" creationId="{A8623EF9-4ACD-8478-4EE2-1CC576BE851C}"/>
          </ac:picMkLst>
        </pc:picChg>
      </pc:sldChg>
      <pc:sldChg chg="modSp add replId">
        <pc:chgData name="Marga Witteman | Urgenda" userId="S::marga.witteman@urgenda.nl::139f094d-0fd7-4bba-8ab8-5b2879a44676" providerId="AD" clId="Web-{67FC649A-AF91-4106-858F-8175C89A395D}" dt="2023-11-23T14:06:21.141" v="509"/>
        <pc:sldMkLst>
          <pc:docMk/>
          <pc:sldMk cId="2731834755" sldId="320"/>
        </pc:sldMkLst>
        <pc:spChg chg="mod">
          <ac:chgData name="Marga Witteman | Urgenda" userId="S::marga.witteman@urgenda.nl::139f094d-0fd7-4bba-8ab8-5b2879a44676" providerId="AD" clId="Web-{67FC649A-AF91-4106-858F-8175C89A395D}" dt="2023-11-23T14:04:50.436" v="507" actId="1076"/>
          <ac:spMkLst>
            <pc:docMk/>
            <pc:sldMk cId="2731834755" sldId="320"/>
            <ac:spMk id="12" creationId="{E96AA460-1B9A-6418-BEDC-6531F9BFE70C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02:29.557" v="501" actId="20577"/>
          <ac:spMkLst>
            <pc:docMk/>
            <pc:sldMk cId="2731834755" sldId="320"/>
            <ac:spMk id="13" creationId="{DCA2FA6A-4C54-E5FD-E42A-1F9FE831C01D}"/>
          </ac:spMkLst>
        </pc:spChg>
        <pc:picChg chg="mod">
          <ac:chgData name="Marga Witteman | Urgenda" userId="S::marga.witteman@urgenda.nl::139f094d-0fd7-4bba-8ab8-5b2879a44676" providerId="AD" clId="Web-{67FC649A-AF91-4106-858F-8175C89A395D}" dt="2023-11-23T14:03:16.340" v="506"/>
          <ac:picMkLst>
            <pc:docMk/>
            <pc:sldMk cId="2731834755" sldId="320"/>
            <ac:picMk id="5" creationId="{9AA857FF-8B43-9153-9287-A723CE890FCF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4:03:02.699" v="505"/>
          <ac:picMkLst>
            <pc:docMk/>
            <pc:sldMk cId="2731834755" sldId="320"/>
            <ac:picMk id="7" creationId="{2724835E-69DB-2222-C0B0-36D4B1C96DCF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4:06:21.141" v="509"/>
          <ac:picMkLst>
            <pc:docMk/>
            <pc:sldMk cId="2731834755" sldId="320"/>
            <ac:picMk id="9" creationId="{0DADD43D-99FB-3A05-857F-FF660B3383C2}"/>
          </ac:picMkLst>
        </pc:picChg>
      </pc:sldChg>
      <pc:sldChg chg="modSp add replId">
        <pc:chgData name="Marga Witteman | Urgenda" userId="S::marga.witteman@urgenda.nl::139f094d-0fd7-4bba-8ab8-5b2879a44676" providerId="AD" clId="Web-{67FC649A-AF91-4106-858F-8175C89A395D}" dt="2023-11-23T14:08:59.911" v="586" actId="1076"/>
        <pc:sldMkLst>
          <pc:docMk/>
          <pc:sldMk cId="2019839255" sldId="321"/>
        </pc:sldMkLst>
        <pc:spChg chg="mod">
          <ac:chgData name="Marga Witteman | Urgenda" userId="S::marga.witteman@urgenda.nl::139f094d-0fd7-4bba-8ab8-5b2879a44676" providerId="AD" clId="Web-{67FC649A-AF91-4106-858F-8175C89A395D}" dt="2023-11-23T13:46:48.267" v="194" actId="20577"/>
          <ac:spMkLst>
            <pc:docMk/>
            <pc:sldMk cId="2019839255" sldId="321"/>
            <ac:spMk id="12" creationId="{E96AA460-1B9A-6418-BEDC-6531F9BFE70C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08:59.911" v="586" actId="1076"/>
          <ac:spMkLst>
            <pc:docMk/>
            <pc:sldMk cId="2019839255" sldId="321"/>
            <ac:spMk id="13" creationId="{DCA2FA6A-4C54-E5FD-E42A-1F9FE831C01D}"/>
          </ac:spMkLst>
        </pc:spChg>
        <pc:picChg chg="mod">
          <ac:chgData name="Marga Witteman | Urgenda" userId="S::marga.witteman@urgenda.nl::139f094d-0fd7-4bba-8ab8-5b2879a44676" providerId="AD" clId="Web-{67FC649A-AF91-4106-858F-8175C89A395D}" dt="2023-11-23T14:01:13.711" v="496"/>
          <ac:picMkLst>
            <pc:docMk/>
            <pc:sldMk cId="2019839255" sldId="321"/>
            <ac:picMk id="5" creationId="{9AA857FF-8B43-9153-9287-A723CE890FCF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4:00:54.601" v="495"/>
          <ac:picMkLst>
            <pc:docMk/>
            <pc:sldMk cId="2019839255" sldId="321"/>
            <ac:picMk id="7" creationId="{2724835E-69DB-2222-C0B0-36D4B1C96DCF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4:01:27.946" v="497"/>
          <ac:picMkLst>
            <pc:docMk/>
            <pc:sldMk cId="2019839255" sldId="321"/>
            <ac:picMk id="9" creationId="{0DADD43D-99FB-3A05-857F-FF660B3383C2}"/>
          </ac:picMkLst>
        </pc:picChg>
      </pc:sldChg>
      <pc:sldChg chg="modSp add replId">
        <pc:chgData name="Marga Witteman | Urgenda" userId="S::marga.witteman@urgenda.nl::139f094d-0fd7-4bba-8ab8-5b2879a44676" providerId="AD" clId="Web-{67FC649A-AF91-4106-858F-8175C89A395D}" dt="2023-11-23T14:08:36.192" v="555" actId="20577"/>
        <pc:sldMkLst>
          <pc:docMk/>
          <pc:sldMk cId="4276493750" sldId="322"/>
        </pc:sldMkLst>
        <pc:spChg chg="mod">
          <ac:chgData name="Marga Witteman | Urgenda" userId="S::marga.witteman@urgenda.nl::139f094d-0fd7-4bba-8ab8-5b2879a44676" providerId="AD" clId="Web-{67FC649A-AF91-4106-858F-8175C89A395D}" dt="2023-11-23T13:48:47.833" v="308" actId="20577"/>
          <ac:spMkLst>
            <pc:docMk/>
            <pc:sldMk cId="4276493750" sldId="322"/>
            <ac:spMk id="12" creationId="{E96AA460-1B9A-6418-BEDC-6531F9BFE70C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08:36.192" v="555" actId="20577"/>
          <ac:spMkLst>
            <pc:docMk/>
            <pc:sldMk cId="4276493750" sldId="322"/>
            <ac:spMk id="13" creationId="{DCA2FA6A-4C54-E5FD-E42A-1F9FE831C01D}"/>
          </ac:spMkLst>
        </pc:spChg>
        <pc:picChg chg="mod">
          <ac:chgData name="Marga Witteman | Urgenda" userId="S::marga.witteman@urgenda.nl::139f094d-0fd7-4bba-8ab8-5b2879a44676" providerId="AD" clId="Web-{67FC649A-AF91-4106-858F-8175C89A395D}" dt="2023-11-23T14:07:25.252" v="510"/>
          <ac:picMkLst>
            <pc:docMk/>
            <pc:sldMk cId="4276493750" sldId="322"/>
            <ac:picMk id="5" creationId="{9AA857FF-8B43-9153-9287-A723CE890FCF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4:05:54.234" v="508"/>
          <ac:picMkLst>
            <pc:docMk/>
            <pc:sldMk cId="4276493750" sldId="322"/>
            <ac:picMk id="7" creationId="{2724835E-69DB-2222-C0B0-36D4B1C96DCF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4:07:47.409" v="511"/>
          <ac:picMkLst>
            <pc:docMk/>
            <pc:sldMk cId="4276493750" sldId="322"/>
            <ac:picMk id="9" creationId="{0DADD43D-99FB-3A05-857F-FF660B3383C2}"/>
          </ac:picMkLst>
        </pc:picChg>
      </pc:sldChg>
      <pc:sldChg chg="add replId">
        <pc:chgData name="Marga Witteman | Urgenda" userId="S::marga.witteman@urgenda.nl::139f094d-0fd7-4bba-8ab8-5b2879a44676" providerId="AD" clId="Web-{67FC649A-AF91-4106-858F-8175C89A395D}" dt="2023-11-23T14:02:19.947" v="498"/>
        <pc:sldMkLst>
          <pc:docMk/>
          <pc:sldMk cId="2748024627" sldId="332"/>
        </pc:sldMkLst>
      </pc:sldChg>
      <pc:sldChg chg="modSp add">
        <pc:chgData name="Marga Witteman | Urgenda" userId="S::marga.witteman@urgenda.nl::139f094d-0fd7-4bba-8ab8-5b2879a44676" providerId="AD" clId="Web-{67FC649A-AF91-4106-858F-8175C89A395D}" dt="2023-11-23T14:28:24.769" v="1777" actId="20577"/>
        <pc:sldMkLst>
          <pc:docMk/>
          <pc:sldMk cId="4087247054" sldId="335"/>
        </pc:sldMkLst>
        <pc:spChg chg="mod">
          <ac:chgData name="Marga Witteman | Urgenda" userId="S::marga.witteman@urgenda.nl::139f094d-0fd7-4bba-8ab8-5b2879a44676" providerId="AD" clId="Web-{67FC649A-AF91-4106-858F-8175C89A395D}" dt="2023-11-23T14:28:24.769" v="1777" actId="20577"/>
          <ac:spMkLst>
            <pc:docMk/>
            <pc:sldMk cId="4087247054" sldId="335"/>
            <ac:spMk id="2" creationId="{0FEC8148-3036-A9B8-D4C6-4F0F62A9E8D0}"/>
          </ac:spMkLst>
        </pc:spChg>
      </pc:sldChg>
      <pc:sldChg chg="modSp add ord">
        <pc:chgData name="Marga Witteman | Urgenda" userId="S::marga.witteman@urgenda.nl::139f094d-0fd7-4bba-8ab8-5b2879a44676" providerId="AD" clId="Web-{67FC649A-AF91-4106-858F-8175C89A395D}" dt="2023-11-23T14:36:09.750" v="2531" actId="20577"/>
        <pc:sldMkLst>
          <pc:docMk/>
          <pc:sldMk cId="3514709466" sldId="336"/>
        </pc:sldMkLst>
        <pc:spChg chg="mod">
          <ac:chgData name="Marga Witteman | Urgenda" userId="S::marga.witteman@urgenda.nl::139f094d-0fd7-4bba-8ab8-5b2879a44676" providerId="AD" clId="Web-{67FC649A-AF91-4106-858F-8175C89A395D}" dt="2023-11-23T14:26:43.188" v="1531" actId="20577"/>
          <ac:spMkLst>
            <pc:docMk/>
            <pc:sldMk cId="3514709466" sldId="336"/>
            <ac:spMk id="2" creationId="{AC8CA3D0-FA93-C139-DA1B-78F0D6428338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36:09.750" v="2531" actId="20577"/>
          <ac:spMkLst>
            <pc:docMk/>
            <pc:sldMk cId="3514709466" sldId="336"/>
            <ac:spMk id="5" creationId="{0A716E81-0AD5-EBAE-2415-90282B56CB29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27:51.440" v="1748" actId="14100"/>
          <ac:spMkLst>
            <pc:docMk/>
            <pc:sldMk cId="3514709466" sldId="336"/>
            <ac:spMk id="11" creationId="{01DA380D-3EB8-1F38-82BB-8A8DBE9646E9}"/>
          </ac:spMkLst>
        </pc:spChg>
      </pc:sldChg>
      <pc:sldChg chg="modSp add">
        <pc:chgData name="Marga Witteman | Urgenda" userId="S::marga.witteman@urgenda.nl::139f094d-0fd7-4bba-8ab8-5b2879a44676" providerId="AD" clId="Web-{67FC649A-AF91-4106-858F-8175C89A395D}" dt="2023-11-23T14:11:58.369" v="616" actId="20577"/>
        <pc:sldMkLst>
          <pc:docMk/>
          <pc:sldMk cId="2007115404" sldId="337"/>
        </pc:sldMkLst>
        <pc:spChg chg="mod">
          <ac:chgData name="Marga Witteman | Urgenda" userId="S::marga.witteman@urgenda.nl::139f094d-0fd7-4bba-8ab8-5b2879a44676" providerId="AD" clId="Web-{67FC649A-AF91-4106-858F-8175C89A395D}" dt="2023-11-23T14:11:58.369" v="616" actId="20577"/>
          <ac:spMkLst>
            <pc:docMk/>
            <pc:sldMk cId="2007115404" sldId="337"/>
            <ac:spMk id="5" creationId="{AC00C796-1B12-CF6D-7ECC-D2280BE01E24}"/>
          </ac:spMkLst>
        </pc:spChg>
      </pc:sldChg>
      <pc:sldChg chg="modSp add">
        <pc:chgData name="Marga Witteman | Urgenda" userId="S::marga.witteman@urgenda.nl::139f094d-0fd7-4bba-8ab8-5b2879a44676" providerId="AD" clId="Web-{67FC649A-AF91-4106-858F-8175C89A395D}" dt="2023-11-23T14:14:33.091" v="862" actId="20577"/>
        <pc:sldMkLst>
          <pc:docMk/>
          <pc:sldMk cId="1249541162" sldId="338"/>
        </pc:sldMkLst>
        <pc:spChg chg="mod">
          <ac:chgData name="Marga Witteman | Urgenda" userId="S::marga.witteman@urgenda.nl::139f094d-0fd7-4bba-8ab8-5b2879a44676" providerId="AD" clId="Web-{67FC649A-AF91-4106-858F-8175C89A395D}" dt="2023-11-23T14:13:09.011" v="709" actId="20577"/>
          <ac:spMkLst>
            <pc:docMk/>
            <pc:sldMk cId="1249541162" sldId="338"/>
            <ac:spMk id="3" creationId="{501F912E-C5E0-89F2-E9B1-87240C3D7E61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14:33.091" v="862" actId="20577"/>
          <ac:spMkLst>
            <pc:docMk/>
            <pc:sldMk cId="1249541162" sldId="338"/>
            <ac:spMk id="6" creationId="{27E3FA47-4AD6-9F36-F6D5-F5C292BFA7BC}"/>
          </ac:spMkLst>
        </pc:spChg>
      </pc:sldChg>
      <pc:sldChg chg="addSp delSp modSp add">
        <pc:chgData name="Marga Witteman | Urgenda" userId="S::marga.witteman@urgenda.nl::139f094d-0fd7-4bba-8ab8-5b2879a44676" providerId="AD" clId="Web-{67FC649A-AF91-4106-858F-8175C89A395D}" dt="2023-11-23T14:26:23.610" v="1464" actId="20577"/>
        <pc:sldMkLst>
          <pc:docMk/>
          <pc:sldMk cId="588810147" sldId="340"/>
        </pc:sldMkLst>
        <pc:spChg chg="add del mod">
          <ac:chgData name="Marga Witteman | Urgenda" userId="S::marga.witteman@urgenda.nl::139f094d-0fd7-4bba-8ab8-5b2879a44676" providerId="AD" clId="Web-{67FC649A-AF91-4106-858F-8175C89A395D}" dt="2023-11-23T14:15:19.561" v="867"/>
          <ac:spMkLst>
            <pc:docMk/>
            <pc:sldMk cId="588810147" sldId="340"/>
            <ac:spMk id="2" creationId="{9AAA8E48-7779-3644-8465-E58F45A1BE45}"/>
          </ac:spMkLst>
        </pc:spChg>
        <pc:spChg chg="add mod">
          <ac:chgData name="Marga Witteman | Urgenda" userId="S::marga.witteman@urgenda.nl::139f094d-0fd7-4bba-8ab8-5b2879a44676" providerId="AD" clId="Web-{67FC649A-AF91-4106-858F-8175C89A395D}" dt="2023-11-23T14:15:53.375" v="912" actId="14100"/>
          <ac:spMkLst>
            <pc:docMk/>
            <pc:sldMk cId="588810147" sldId="340"/>
            <ac:spMk id="4" creationId="{8B0D878A-159B-4319-8701-E0D8E4316DEF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26:23.610" v="1464" actId="20577"/>
          <ac:spMkLst>
            <pc:docMk/>
            <pc:sldMk cId="588810147" sldId="340"/>
            <ac:spMk id="17" creationId="{2C9C5F75-2DC0-9E65-BC23-D099F92F610F}"/>
          </ac:spMkLst>
        </pc:spChg>
      </pc:sldChg>
      <pc:sldChg chg="modSp add">
        <pc:chgData name="Marga Witteman | Urgenda" userId="S::marga.witteman@urgenda.nl::139f094d-0fd7-4bba-8ab8-5b2879a44676" providerId="AD" clId="Web-{67FC649A-AF91-4106-858F-8175C89A395D}" dt="2023-11-23T14:29:12.536" v="1812" actId="1076"/>
        <pc:sldMkLst>
          <pc:docMk/>
          <pc:sldMk cId="2707437359" sldId="341"/>
        </pc:sldMkLst>
        <pc:spChg chg="mod">
          <ac:chgData name="Marga Witteman | Urgenda" userId="S::marga.witteman@urgenda.nl::139f094d-0fd7-4bba-8ab8-5b2879a44676" providerId="AD" clId="Web-{67FC649A-AF91-4106-858F-8175C89A395D}" dt="2023-11-23T14:29:12.536" v="1812" actId="1076"/>
          <ac:spMkLst>
            <pc:docMk/>
            <pc:sldMk cId="2707437359" sldId="341"/>
            <ac:spMk id="11" creationId="{97B8DCAC-C23D-AC5C-58CF-1F37B0DA5B6E}"/>
          </ac:spMkLst>
        </pc:spChg>
      </pc:sldChg>
    </pc:docChg>
  </pc:docChgLst>
  <pc:docChgLst>
    <pc:chgData name="Marga Witteman | Urgenda" userId="S::marga.witteman@urgenda.nl::139f094d-0fd7-4bba-8ab8-5b2879a44676" providerId="AD" clId="Web-{EA83040E-488B-BE1E-A586-B0601781A445}"/>
    <pc:docChg chg="modSld sldOrd">
      <pc:chgData name="Marga Witteman | Urgenda" userId="S::marga.witteman@urgenda.nl::139f094d-0fd7-4bba-8ab8-5b2879a44676" providerId="AD" clId="Web-{EA83040E-488B-BE1E-A586-B0601781A445}" dt="2023-11-24T07:42:08.215" v="116" actId="14100"/>
      <pc:docMkLst>
        <pc:docMk/>
      </pc:docMkLst>
      <pc:sldChg chg="modSp">
        <pc:chgData name="Marga Witteman | Urgenda" userId="S::marga.witteman@urgenda.nl::139f094d-0fd7-4bba-8ab8-5b2879a44676" providerId="AD" clId="Web-{EA83040E-488B-BE1E-A586-B0601781A445}" dt="2023-11-24T07:35:14.215" v="55" actId="20577"/>
        <pc:sldMkLst>
          <pc:docMk/>
          <pc:sldMk cId="2402218611" sldId="301"/>
        </pc:sldMkLst>
        <pc:spChg chg="mod">
          <ac:chgData name="Marga Witteman | Urgenda" userId="S::marga.witteman@urgenda.nl::139f094d-0fd7-4bba-8ab8-5b2879a44676" providerId="AD" clId="Web-{EA83040E-488B-BE1E-A586-B0601781A445}" dt="2023-11-24T07:35:14.215" v="55" actId="20577"/>
          <ac:spMkLst>
            <pc:docMk/>
            <pc:sldMk cId="2402218611" sldId="301"/>
            <ac:spMk id="2" creationId="{E6B9C4B1-716C-72A1-C688-7C796A3CF856}"/>
          </ac:spMkLst>
        </pc:spChg>
      </pc:sldChg>
      <pc:sldChg chg="ord">
        <pc:chgData name="Marga Witteman | Urgenda" userId="S::marga.witteman@urgenda.nl::139f094d-0fd7-4bba-8ab8-5b2879a44676" providerId="AD" clId="Web-{EA83040E-488B-BE1E-A586-B0601781A445}" dt="2023-11-24T07:35:47.685" v="57"/>
        <pc:sldMkLst>
          <pc:docMk/>
          <pc:sldMk cId="4120766503" sldId="312"/>
        </pc:sldMkLst>
      </pc:sldChg>
      <pc:sldChg chg="modSp">
        <pc:chgData name="Marga Witteman | Urgenda" userId="S::marga.witteman@urgenda.nl::139f094d-0fd7-4bba-8ab8-5b2879a44676" providerId="AD" clId="Web-{EA83040E-488B-BE1E-A586-B0601781A445}" dt="2023-11-24T07:37:24.376" v="86" actId="20577"/>
        <pc:sldMkLst>
          <pc:docMk/>
          <pc:sldMk cId="2501702556" sldId="315"/>
        </pc:sldMkLst>
        <pc:spChg chg="mod">
          <ac:chgData name="Marga Witteman | Urgenda" userId="S::marga.witteman@urgenda.nl::139f094d-0fd7-4bba-8ab8-5b2879a44676" providerId="AD" clId="Web-{EA83040E-488B-BE1E-A586-B0601781A445}" dt="2023-11-24T07:37:24.376" v="86" actId="20577"/>
          <ac:spMkLst>
            <pc:docMk/>
            <pc:sldMk cId="2501702556" sldId="315"/>
            <ac:spMk id="7" creationId="{64FB431F-35BE-C03C-BE0E-B7C95EEB4189}"/>
          </ac:spMkLst>
        </pc:spChg>
        <pc:spChg chg="mod">
          <ac:chgData name="Marga Witteman | Urgenda" userId="S::marga.witteman@urgenda.nl::139f094d-0fd7-4bba-8ab8-5b2879a44676" providerId="AD" clId="Web-{EA83040E-488B-BE1E-A586-B0601781A445}" dt="2023-11-24T07:36:19.249" v="84" actId="20577"/>
          <ac:spMkLst>
            <pc:docMk/>
            <pc:sldMk cId="2501702556" sldId="315"/>
            <ac:spMk id="9" creationId="{09FDA6A3-0EC2-959C-F1D6-894BF293013E}"/>
          </ac:spMkLst>
        </pc:spChg>
      </pc:sldChg>
      <pc:sldChg chg="modSp">
        <pc:chgData name="Marga Witteman | Urgenda" userId="S::marga.witteman@urgenda.nl::139f094d-0fd7-4bba-8ab8-5b2879a44676" providerId="AD" clId="Web-{EA83040E-488B-BE1E-A586-B0601781A445}" dt="2023-11-24T07:42:08.215" v="116" actId="14100"/>
        <pc:sldMkLst>
          <pc:docMk/>
          <pc:sldMk cId="2731834755" sldId="320"/>
        </pc:sldMkLst>
        <pc:spChg chg="mod">
          <ac:chgData name="Marga Witteman | Urgenda" userId="S::marga.witteman@urgenda.nl::139f094d-0fd7-4bba-8ab8-5b2879a44676" providerId="AD" clId="Web-{EA83040E-488B-BE1E-A586-B0601781A445}" dt="2023-11-24T07:42:08.215" v="116" actId="14100"/>
          <ac:spMkLst>
            <pc:docMk/>
            <pc:sldMk cId="2731834755" sldId="320"/>
            <ac:spMk id="13" creationId="{DCA2FA6A-4C54-E5FD-E42A-1F9FE831C01D}"/>
          </ac:spMkLst>
        </pc:spChg>
      </pc:sldChg>
      <pc:sldChg chg="modSp">
        <pc:chgData name="Marga Witteman | Urgenda" userId="S::marga.witteman@urgenda.nl::139f094d-0fd7-4bba-8ab8-5b2879a44676" providerId="AD" clId="Web-{EA83040E-488B-BE1E-A586-B0601781A445}" dt="2023-11-24T07:41:11.963" v="96" actId="20577"/>
        <pc:sldMkLst>
          <pc:docMk/>
          <pc:sldMk cId="2019839255" sldId="321"/>
        </pc:sldMkLst>
        <pc:spChg chg="mod">
          <ac:chgData name="Marga Witteman | Urgenda" userId="S::marga.witteman@urgenda.nl::139f094d-0fd7-4bba-8ab8-5b2879a44676" providerId="AD" clId="Web-{EA83040E-488B-BE1E-A586-B0601781A445}" dt="2023-11-24T07:41:11.963" v="96" actId="20577"/>
          <ac:spMkLst>
            <pc:docMk/>
            <pc:sldMk cId="2019839255" sldId="321"/>
            <ac:spMk id="13" creationId="{DCA2FA6A-4C54-E5FD-E42A-1F9FE831C01D}"/>
          </ac:spMkLst>
        </pc:spChg>
      </pc:sldChg>
    </pc:docChg>
  </pc:docChgLst>
  <pc:docChgLst>
    <pc:chgData name="Marga Witteman | Urgenda" userId="S::marga.witteman@urgenda.nl::139f094d-0fd7-4bba-8ab8-5b2879a44676" providerId="AD" clId="Web-{8B89B896-00BF-456C-1E91-2342D73BAE47}"/>
    <pc:docChg chg="addSld delSld modSld sldOrd">
      <pc:chgData name="Marga Witteman | Urgenda" userId="S::marga.witteman@urgenda.nl::139f094d-0fd7-4bba-8ab8-5b2879a44676" providerId="AD" clId="Web-{8B89B896-00BF-456C-1E91-2342D73BAE47}" dt="2023-11-28T12:49:11.035" v="684" actId="1076"/>
      <pc:docMkLst>
        <pc:docMk/>
      </pc:docMkLst>
      <pc:sldChg chg="modSp">
        <pc:chgData name="Marga Witteman | Urgenda" userId="S::marga.witteman@urgenda.nl::139f094d-0fd7-4bba-8ab8-5b2879a44676" providerId="AD" clId="Web-{8B89B896-00BF-456C-1E91-2342D73BAE47}" dt="2023-11-28T11:02:50.491" v="2" actId="20577"/>
        <pc:sldMkLst>
          <pc:docMk/>
          <pc:sldMk cId="2800888908" sldId="258"/>
        </pc:sldMkLst>
        <pc:spChg chg="mod">
          <ac:chgData name="Marga Witteman | Urgenda" userId="S::marga.witteman@urgenda.nl::139f094d-0fd7-4bba-8ab8-5b2879a44676" providerId="AD" clId="Web-{8B89B896-00BF-456C-1E91-2342D73BAE47}" dt="2023-11-28T11:02:50.491" v="2" actId="20577"/>
          <ac:spMkLst>
            <pc:docMk/>
            <pc:sldMk cId="2800888908" sldId="258"/>
            <ac:spMk id="13" creationId="{DCA2FA6A-4C54-E5FD-E42A-1F9FE831C01D}"/>
          </ac:spMkLst>
        </pc:spChg>
      </pc:sldChg>
      <pc:sldChg chg="addSp delSp modSp add ord replId">
        <pc:chgData name="Marga Witteman | Urgenda" userId="S::marga.witteman@urgenda.nl::139f094d-0fd7-4bba-8ab8-5b2879a44676" providerId="AD" clId="Web-{8B89B896-00BF-456C-1E91-2342D73BAE47}" dt="2023-11-28T12:16:07.761" v="21"/>
        <pc:sldMkLst>
          <pc:docMk/>
          <pc:sldMk cId="89098902" sldId="342"/>
        </pc:sldMkLst>
        <pc:spChg chg="mod">
          <ac:chgData name="Marga Witteman | Urgenda" userId="S::marga.witteman@urgenda.nl::139f094d-0fd7-4bba-8ab8-5b2879a44676" providerId="AD" clId="Web-{8B89B896-00BF-456C-1E91-2342D73BAE47}" dt="2023-11-28T12:16:03.339" v="20" actId="20577"/>
          <ac:spMkLst>
            <pc:docMk/>
            <pc:sldMk cId="89098902" sldId="342"/>
            <ac:spMk id="5" creationId="{AC00C796-1B12-CF6D-7ECC-D2280BE01E24}"/>
          </ac:spMkLst>
        </pc:spChg>
        <pc:picChg chg="add mod">
          <ac:chgData name="Marga Witteman | Urgenda" userId="S::marga.witteman@urgenda.nl::139f094d-0fd7-4bba-8ab8-5b2879a44676" providerId="AD" clId="Web-{8B89B896-00BF-456C-1E91-2342D73BAE47}" dt="2023-11-28T12:15:23.182" v="8" actId="1076"/>
          <ac:picMkLst>
            <pc:docMk/>
            <pc:sldMk cId="89098902" sldId="342"/>
            <ac:picMk id="3" creationId="{56845D77-F8AA-9641-4A50-DFCE5EB812A1}"/>
          </ac:picMkLst>
        </pc:picChg>
        <pc:picChg chg="del">
          <ac:chgData name="Marga Witteman | Urgenda" userId="S::marga.witteman@urgenda.nl::139f094d-0fd7-4bba-8ab8-5b2879a44676" providerId="AD" clId="Web-{8B89B896-00BF-456C-1E91-2342D73BAE47}" dt="2023-11-28T12:14:23.352" v="4"/>
          <ac:picMkLst>
            <pc:docMk/>
            <pc:sldMk cId="89098902" sldId="342"/>
            <ac:picMk id="4" creationId="{4DC5A5F1-4A10-1C7B-F2C2-7B4BBF1724C6}"/>
          </ac:picMkLst>
        </pc:picChg>
      </pc:sldChg>
      <pc:sldChg chg="addSp delSp modSp add replId">
        <pc:chgData name="Marga Witteman | Urgenda" userId="S::marga.witteman@urgenda.nl::139f094d-0fd7-4bba-8ab8-5b2879a44676" providerId="AD" clId="Web-{8B89B896-00BF-456C-1E91-2342D73BAE47}" dt="2023-11-28T12:17:33.372" v="25"/>
        <pc:sldMkLst>
          <pc:docMk/>
          <pc:sldMk cId="304514896" sldId="343"/>
        </pc:sldMkLst>
        <pc:picChg chg="add mod">
          <ac:chgData name="Marga Witteman | Urgenda" userId="S::marga.witteman@urgenda.nl::139f094d-0fd7-4bba-8ab8-5b2879a44676" providerId="AD" clId="Web-{8B89B896-00BF-456C-1E91-2342D73BAE47}" dt="2023-11-28T12:17:33.372" v="25"/>
          <ac:picMkLst>
            <pc:docMk/>
            <pc:sldMk cId="304514896" sldId="343"/>
            <ac:picMk id="2" creationId="{F4D3341B-2333-A178-F204-D98249261EB9}"/>
          </ac:picMkLst>
        </pc:picChg>
        <pc:picChg chg="del">
          <ac:chgData name="Marga Witteman | Urgenda" userId="S::marga.witteman@urgenda.nl::139f094d-0fd7-4bba-8ab8-5b2879a44676" providerId="AD" clId="Web-{8B89B896-00BF-456C-1E91-2342D73BAE47}" dt="2023-11-28T12:16:44.011" v="23"/>
          <ac:picMkLst>
            <pc:docMk/>
            <pc:sldMk cId="304514896" sldId="343"/>
            <ac:picMk id="6" creationId="{14BED4D4-F611-6011-989A-F6D9FE383148}"/>
          </ac:picMkLst>
        </pc:picChg>
      </pc:sldChg>
      <pc:sldChg chg="addSp delSp modSp add replId">
        <pc:chgData name="Marga Witteman | Urgenda" userId="S::marga.witteman@urgenda.nl::139f094d-0fd7-4bba-8ab8-5b2879a44676" providerId="AD" clId="Web-{8B89B896-00BF-456C-1E91-2342D73BAE47}" dt="2023-11-28T12:18:55.655" v="32" actId="1076"/>
        <pc:sldMkLst>
          <pc:docMk/>
          <pc:sldMk cId="4051293979" sldId="344"/>
        </pc:sldMkLst>
        <pc:picChg chg="add mod">
          <ac:chgData name="Marga Witteman | Urgenda" userId="S::marga.witteman@urgenda.nl::139f094d-0fd7-4bba-8ab8-5b2879a44676" providerId="AD" clId="Web-{8B89B896-00BF-456C-1E91-2342D73BAE47}" dt="2023-11-28T12:18:55.655" v="32" actId="1076"/>
          <ac:picMkLst>
            <pc:docMk/>
            <pc:sldMk cId="4051293979" sldId="344"/>
            <ac:picMk id="3" creationId="{11D628CA-3115-3D00-A19D-89630427AF4F}"/>
          </ac:picMkLst>
        </pc:picChg>
        <pc:picChg chg="del">
          <ac:chgData name="Marga Witteman | Urgenda" userId="S::marga.witteman@urgenda.nl::139f094d-0fd7-4bba-8ab8-5b2879a44676" providerId="AD" clId="Web-{8B89B896-00BF-456C-1E91-2342D73BAE47}" dt="2023-11-28T12:18:03.466" v="27"/>
          <ac:picMkLst>
            <pc:docMk/>
            <pc:sldMk cId="4051293979" sldId="344"/>
            <ac:picMk id="7" creationId="{291DB0D8-5394-6D49-2204-5BCD84478CCB}"/>
          </ac:picMkLst>
        </pc:picChg>
      </pc:sldChg>
      <pc:sldChg chg="addSp delSp modSp add ord replId modNotes">
        <pc:chgData name="Marga Witteman | Urgenda" userId="S::marga.witteman@urgenda.nl::139f094d-0fd7-4bba-8ab8-5b2879a44676" providerId="AD" clId="Web-{8B89B896-00BF-456C-1E91-2342D73BAE47}" dt="2023-11-28T12:49:11.035" v="684" actId="1076"/>
        <pc:sldMkLst>
          <pc:docMk/>
          <pc:sldMk cId="69232392" sldId="345"/>
        </pc:sldMkLst>
        <pc:spChg chg="mod">
          <ac:chgData name="Marga Witteman | Urgenda" userId="S::marga.witteman@urgenda.nl::139f094d-0fd7-4bba-8ab8-5b2879a44676" providerId="AD" clId="Web-{8B89B896-00BF-456C-1E91-2342D73BAE47}" dt="2023-11-28T12:25:36.163" v="41" actId="20577"/>
          <ac:spMkLst>
            <pc:docMk/>
            <pc:sldMk cId="69232392" sldId="345"/>
            <ac:spMk id="2" creationId="{46D11BD1-8B96-790D-F138-2DC38CBEBBE2}"/>
          </ac:spMkLst>
        </pc:spChg>
        <pc:spChg chg="add del mod">
          <ac:chgData name="Marga Witteman | Urgenda" userId="S::marga.witteman@urgenda.nl::139f094d-0fd7-4bba-8ab8-5b2879a44676" providerId="AD" clId="Web-{8B89B896-00BF-456C-1E91-2342D73BAE47}" dt="2023-11-28T12:46:33.422" v="678"/>
          <ac:spMkLst>
            <pc:docMk/>
            <pc:sldMk cId="69232392" sldId="345"/>
            <ac:spMk id="3" creationId="{2C039548-6F6E-0CC9-3C37-A02DFEEB6D45}"/>
          </ac:spMkLst>
        </pc:spChg>
        <pc:spChg chg="add mod">
          <ac:chgData name="Marga Witteman | Urgenda" userId="S::marga.witteman@urgenda.nl::139f094d-0fd7-4bba-8ab8-5b2879a44676" providerId="AD" clId="Web-{8B89B896-00BF-456C-1E91-2342D73BAE47}" dt="2023-11-28T12:40:50.384" v="487" actId="20577"/>
          <ac:spMkLst>
            <pc:docMk/>
            <pc:sldMk cId="69232392" sldId="345"/>
            <ac:spMk id="6" creationId="{B5D3421B-5CAF-1501-22E0-3CA954AF75D2}"/>
          </ac:spMkLst>
        </pc:spChg>
        <pc:spChg chg="add mod">
          <ac:chgData name="Marga Witteman | Urgenda" userId="S::marga.witteman@urgenda.nl::139f094d-0fd7-4bba-8ab8-5b2879a44676" providerId="AD" clId="Web-{8B89B896-00BF-456C-1E91-2342D73BAE47}" dt="2023-11-28T12:42:11.073" v="552" actId="20577"/>
          <ac:spMkLst>
            <pc:docMk/>
            <pc:sldMk cId="69232392" sldId="345"/>
            <ac:spMk id="12" creationId="{0C85EC86-E42A-650D-04B0-1391350EF263}"/>
          </ac:spMkLst>
        </pc:spChg>
        <pc:spChg chg="add mod">
          <ac:chgData name="Marga Witteman | Urgenda" userId="S::marga.witteman@urgenda.nl::139f094d-0fd7-4bba-8ab8-5b2879a44676" providerId="AD" clId="Web-{8B89B896-00BF-456C-1E91-2342D73BAE47}" dt="2023-11-28T12:45:02.733" v="596" actId="20577"/>
          <ac:spMkLst>
            <pc:docMk/>
            <pc:sldMk cId="69232392" sldId="345"/>
            <ac:spMk id="13" creationId="{92464DB9-F065-F2E3-FA89-80C56A082C27}"/>
          </ac:spMkLst>
        </pc:spChg>
        <pc:spChg chg="add mod">
          <ac:chgData name="Marga Witteman | Urgenda" userId="S::marga.witteman@urgenda.nl::139f094d-0fd7-4bba-8ab8-5b2879a44676" providerId="AD" clId="Web-{8B89B896-00BF-456C-1E91-2342D73BAE47}" dt="2023-11-28T12:46:28.172" v="677" actId="20577"/>
          <ac:spMkLst>
            <pc:docMk/>
            <pc:sldMk cId="69232392" sldId="345"/>
            <ac:spMk id="14" creationId="{633593ED-92F8-B6E2-F4B5-658B60C58C12}"/>
          </ac:spMkLst>
        </pc:spChg>
        <pc:picChg chg="add mod">
          <ac:chgData name="Marga Witteman | Urgenda" userId="S::marga.witteman@urgenda.nl::139f094d-0fd7-4bba-8ab8-5b2879a44676" providerId="AD" clId="Web-{8B89B896-00BF-456C-1E91-2342D73BAE47}" dt="2023-11-28T12:28:58.854" v="79" actId="1076"/>
          <ac:picMkLst>
            <pc:docMk/>
            <pc:sldMk cId="69232392" sldId="345"/>
            <ac:picMk id="4" creationId="{6D73C7F1-CD63-C474-A778-9C7BEAAAF030}"/>
          </ac:picMkLst>
        </pc:picChg>
        <pc:picChg chg="del">
          <ac:chgData name="Marga Witteman | Urgenda" userId="S::marga.witteman@urgenda.nl::139f094d-0fd7-4bba-8ab8-5b2879a44676" providerId="AD" clId="Web-{8B89B896-00BF-456C-1E91-2342D73BAE47}" dt="2023-11-28T12:25:36.241" v="42"/>
          <ac:picMkLst>
            <pc:docMk/>
            <pc:sldMk cId="69232392" sldId="345"/>
            <ac:picMk id="7" creationId="{291DB0D8-5394-6D49-2204-5BCD84478CCB}"/>
          </ac:picMkLst>
        </pc:picChg>
        <pc:picChg chg="add mod">
          <ac:chgData name="Marga Witteman | Urgenda" userId="S::marga.witteman@urgenda.nl::139f094d-0fd7-4bba-8ab8-5b2879a44676" providerId="AD" clId="Web-{8B89B896-00BF-456C-1E91-2342D73BAE47}" dt="2023-11-28T12:45:21.796" v="604" actId="1076"/>
          <ac:picMkLst>
            <pc:docMk/>
            <pc:sldMk cId="69232392" sldId="345"/>
            <ac:picMk id="8" creationId="{B3AEC4B2-42D1-C320-04D7-879ABB724774}"/>
          </ac:picMkLst>
        </pc:picChg>
        <pc:picChg chg="add mod">
          <ac:chgData name="Marga Witteman | Urgenda" userId="S::marga.witteman@urgenda.nl::139f094d-0fd7-4bba-8ab8-5b2879a44676" providerId="AD" clId="Web-{8B89B896-00BF-456C-1E91-2342D73BAE47}" dt="2023-11-28T12:31:26.138" v="152" actId="1076"/>
          <ac:picMkLst>
            <pc:docMk/>
            <pc:sldMk cId="69232392" sldId="345"/>
            <ac:picMk id="10" creationId="{6483D867-4A53-F68D-A49E-AA518EFC6A42}"/>
          </ac:picMkLst>
        </pc:picChg>
        <pc:picChg chg="add del mod">
          <ac:chgData name="Marga Witteman | Urgenda" userId="S::marga.witteman@urgenda.nl::139f094d-0fd7-4bba-8ab8-5b2879a44676" providerId="AD" clId="Web-{8B89B896-00BF-456C-1E91-2342D73BAE47}" dt="2023-11-28T12:45:16.764" v="602"/>
          <ac:picMkLst>
            <pc:docMk/>
            <pc:sldMk cId="69232392" sldId="345"/>
            <ac:picMk id="11" creationId="{38246F7B-E43A-7583-B9F1-3407D2D1CB95}"/>
          </ac:picMkLst>
        </pc:picChg>
        <pc:picChg chg="add mod">
          <ac:chgData name="Marga Witteman | Urgenda" userId="S::marga.witteman@urgenda.nl::139f094d-0fd7-4bba-8ab8-5b2879a44676" providerId="AD" clId="Web-{8B89B896-00BF-456C-1E91-2342D73BAE47}" dt="2023-11-28T12:45:19.061" v="603" actId="1076"/>
          <ac:picMkLst>
            <pc:docMk/>
            <pc:sldMk cId="69232392" sldId="345"/>
            <ac:picMk id="15" creationId="{9BC7FCD3-A8CA-C11C-1D5C-7E7367BB7832}"/>
          </ac:picMkLst>
        </pc:picChg>
        <pc:picChg chg="add mod ord">
          <ac:chgData name="Marga Witteman | Urgenda" userId="S::marga.witteman@urgenda.nl::139f094d-0fd7-4bba-8ab8-5b2879a44676" providerId="AD" clId="Web-{8B89B896-00BF-456C-1E91-2342D73BAE47}" dt="2023-11-28T12:49:11.035" v="684" actId="1076"/>
          <ac:picMkLst>
            <pc:docMk/>
            <pc:sldMk cId="69232392" sldId="345"/>
            <ac:picMk id="16" creationId="{E59FAED4-9726-D7C9-7F69-82ECF29D35B2}"/>
          </ac:picMkLst>
        </pc:picChg>
      </pc:sldChg>
      <pc:sldChg chg="add del replId">
        <pc:chgData name="Marga Witteman | Urgenda" userId="S::marga.witteman@urgenda.nl::139f094d-0fd7-4bba-8ab8-5b2879a44676" providerId="AD" clId="Web-{8B89B896-00BF-456C-1E91-2342D73BAE47}" dt="2023-11-28T12:22:07.815" v="37"/>
        <pc:sldMkLst>
          <pc:docMk/>
          <pc:sldMk cId="2028677095" sldId="345"/>
        </pc:sldMkLst>
      </pc:sldChg>
      <pc:sldChg chg="modSp add del replId">
        <pc:chgData name="Marga Witteman | Urgenda" userId="S::marga.witteman@urgenda.nl::139f094d-0fd7-4bba-8ab8-5b2879a44676" providerId="AD" clId="Web-{8B89B896-00BF-456C-1E91-2342D73BAE47}" dt="2023-11-28T12:20:35.891" v="35"/>
        <pc:sldMkLst>
          <pc:docMk/>
          <pc:sldMk cId="2514421146" sldId="345"/>
        </pc:sldMkLst>
        <pc:spChg chg="mod">
          <ac:chgData name="Marga Witteman | Urgenda" userId="S::marga.witteman@urgenda.nl::139f094d-0fd7-4bba-8ab8-5b2879a44676" providerId="AD" clId="Web-{8B89B896-00BF-456C-1E91-2342D73BAE47}" dt="2023-11-28T12:20:32.625" v="34" actId="20577"/>
          <ac:spMkLst>
            <pc:docMk/>
            <pc:sldMk cId="2514421146" sldId="345"/>
            <ac:spMk id="2" creationId="{9516CF71-84F9-CCC4-EDFF-7ED4C39A1F99}"/>
          </ac:spMkLst>
        </pc:spChg>
      </pc:sldChg>
    </pc:docChg>
  </pc:docChgLst>
  <pc:docChgLst>
    <pc:chgData name="Tsjeard Hofstra | Urgenda" userId="S::tsjeard.hofstra@urgenda.nl::d12fd492-d6db-4619-9461-d3103cf2b378" providerId="AD" clId="Web-{35DD27D5-686C-6DF4-2D00-AB8740C345BB}"/>
    <pc:docChg chg="modSld">
      <pc:chgData name="Tsjeard Hofstra | Urgenda" userId="S::tsjeard.hofstra@urgenda.nl::d12fd492-d6db-4619-9461-d3103cf2b378" providerId="AD" clId="Web-{35DD27D5-686C-6DF4-2D00-AB8740C345BB}" dt="2023-11-24T20:38:47.096" v="21" actId="1076"/>
      <pc:docMkLst>
        <pc:docMk/>
      </pc:docMkLst>
      <pc:sldChg chg="addSp delSp modSp">
        <pc:chgData name="Tsjeard Hofstra | Urgenda" userId="S::tsjeard.hofstra@urgenda.nl::d12fd492-d6db-4619-9461-d3103cf2b378" providerId="AD" clId="Web-{35DD27D5-686C-6DF4-2D00-AB8740C345BB}" dt="2023-11-24T20:37:25.234" v="15" actId="1076"/>
        <pc:sldMkLst>
          <pc:docMk/>
          <pc:sldMk cId="6048253" sldId="325"/>
        </pc:sldMkLst>
        <pc:spChg chg="del">
          <ac:chgData name="Tsjeard Hofstra | Urgenda" userId="S::tsjeard.hofstra@urgenda.nl::d12fd492-d6db-4619-9461-d3103cf2b378" providerId="AD" clId="Web-{35DD27D5-686C-6DF4-2D00-AB8740C345BB}" dt="2023-11-24T20:37:24.953" v="14"/>
          <ac:spMkLst>
            <pc:docMk/>
            <pc:sldMk cId="6048253" sldId="325"/>
            <ac:spMk id="4" creationId="{6AEFFC1E-4E8A-C65B-63E9-2F0E49C540C6}"/>
          </ac:spMkLst>
        </pc:spChg>
        <pc:picChg chg="add mod">
          <ac:chgData name="Tsjeard Hofstra | Urgenda" userId="S::tsjeard.hofstra@urgenda.nl::d12fd492-d6db-4619-9461-d3103cf2b378" providerId="AD" clId="Web-{35DD27D5-686C-6DF4-2D00-AB8740C345BB}" dt="2023-11-24T20:37:25.234" v="15" actId="1076"/>
          <ac:picMkLst>
            <pc:docMk/>
            <pc:sldMk cId="6048253" sldId="325"/>
            <ac:picMk id="2" creationId="{FD69D496-B56A-C499-007E-23B1E255AC9D}"/>
          </ac:picMkLst>
        </pc:picChg>
        <pc:picChg chg="del">
          <ac:chgData name="Tsjeard Hofstra | Urgenda" userId="S::tsjeard.hofstra@urgenda.nl::d12fd492-d6db-4619-9461-d3103cf2b378" providerId="AD" clId="Web-{35DD27D5-686C-6DF4-2D00-AB8740C345BB}" dt="2023-11-24T20:36:56.014" v="7"/>
          <ac:picMkLst>
            <pc:docMk/>
            <pc:sldMk cId="6048253" sldId="325"/>
            <ac:picMk id="3" creationId="{4891FEA3-AFE9-1422-154E-AB6BC2A001C6}"/>
          </ac:picMkLst>
        </pc:picChg>
      </pc:sldChg>
      <pc:sldChg chg="addSp delSp modSp">
        <pc:chgData name="Tsjeard Hofstra | Urgenda" userId="S::tsjeard.hofstra@urgenda.nl::d12fd492-d6db-4619-9461-d3103cf2b378" providerId="AD" clId="Web-{35DD27D5-686C-6DF4-2D00-AB8740C345BB}" dt="2023-11-24T20:38:47.096" v="21" actId="1076"/>
        <pc:sldMkLst>
          <pc:docMk/>
          <pc:sldMk cId="2611573659" sldId="329"/>
        </pc:sldMkLst>
        <pc:picChg chg="add mod">
          <ac:chgData name="Tsjeard Hofstra | Urgenda" userId="S::tsjeard.hofstra@urgenda.nl::d12fd492-d6db-4619-9461-d3103cf2b378" providerId="AD" clId="Web-{35DD27D5-686C-6DF4-2D00-AB8740C345BB}" dt="2023-11-24T20:38:47.096" v="21" actId="1076"/>
          <ac:picMkLst>
            <pc:docMk/>
            <pc:sldMk cId="2611573659" sldId="329"/>
            <ac:picMk id="2" creationId="{80570313-1E51-3FFA-AD76-77CCEDD31323}"/>
          </ac:picMkLst>
        </pc:picChg>
        <pc:picChg chg="del">
          <ac:chgData name="Tsjeard Hofstra | Urgenda" userId="S::tsjeard.hofstra@urgenda.nl::d12fd492-d6db-4619-9461-d3103cf2b378" providerId="AD" clId="Web-{35DD27D5-686C-6DF4-2D00-AB8740C345BB}" dt="2023-11-24T20:38:16.392" v="18"/>
          <ac:picMkLst>
            <pc:docMk/>
            <pc:sldMk cId="2611573659" sldId="329"/>
            <ac:picMk id="3" creationId="{7BDF52D2-2779-A4DD-34B1-4AF3CCEAA267}"/>
          </ac:picMkLst>
        </pc:picChg>
      </pc:sldChg>
      <pc:sldChg chg="modSp">
        <pc:chgData name="Tsjeard Hofstra | Urgenda" userId="S::tsjeard.hofstra@urgenda.nl::d12fd492-d6db-4619-9461-d3103cf2b378" providerId="AD" clId="Web-{35DD27D5-686C-6DF4-2D00-AB8740C345BB}" dt="2023-11-24T20:32:46.835" v="4" actId="20577"/>
        <pc:sldMkLst>
          <pc:docMk/>
          <pc:sldMk cId="3028143563" sldId="339"/>
        </pc:sldMkLst>
        <pc:spChg chg="mod">
          <ac:chgData name="Tsjeard Hofstra | Urgenda" userId="S::tsjeard.hofstra@urgenda.nl::d12fd492-d6db-4619-9461-d3103cf2b378" providerId="AD" clId="Web-{35DD27D5-686C-6DF4-2D00-AB8740C345BB}" dt="2023-11-24T20:32:46.835" v="4" actId="20577"/>
          <ac:spMkLst>
            <pc:docMk/>
            <pc:sldMk cId="3028143563" sldId="339"/>
            <ac:spMk id="4" creationId="{0E4803E2-B250-4089-EF43-A1B9DD8F8681}"/>
          </ac:spMkLst>
        </pc:spChg>
      </pc:sldChg>
    </pc:docChg>
  </pc:docChgLst>
  <pc:docChgLst>
    <pc:chgData name="Marga Witteman | Urgenda" userId="S::marga.witteman@urgenda.nl::139f094d-0fd7-4bba-8ab8-5b2879a44676" providerId="AD" clId="Web-{353B15AC-52FF-AA5E-75B9-8DC802E07CA1}"/>
    <pc:docChg chg="modSld">
      <pc:chgData name="Marga Witteman | Urgenda" userId="S::marga.witteman@urgenda.nl::139f094d-0fd7-4bba-8ab8-5b2879a44676" providerId="AD" clId="Web-{353B15AC-52FF-AA5E-75B9-8DC802E07CA1}" dt="2023-11-25T17:38:42.610" v="8" actId="20577"/>
      <pc:docMkLst>
        <pc:docMk/>
      </pc:docMkLst>
      <pc:sldChg chg="modSp">
        <pc:chgData name="Marga Witteman | Urgenda" userId="S::marga.witteman@urgenda.nl::139f094d-0fd7-4bba-8ab8-5b2879a44676" providerId="AD" clId="Web-{353B15AC-52FF-AA5E-75B9-8DC802E07CA1}" dt="2023-11-25T17:38:42.610" v="8" actId="20577"/>
        <pc:sldMkLst>
          <pc:docMk/>
          <pc:sldMk cId="2571580530" sldId="284"/>
        </pc:sldMkLst>
        <pc:spChg chg="mod">
          <ac:chgData name="Marga Witteman | Urgenda" userId="S::marga.witteman@urgenda.nl::139f094d-0fd7-4bba-8ab8-5b2879a44676" providerId="AD" clId="Web-{353B15AC-52FF-AA5E-75B9-8DC802E07CA1}" dt="2023-11-25T17:38:42.610" v="8" actId="20577"/>
          <ac:spMkLst>
            <pc:docMk/>
            <pc:sldMk cId="2571580530" sldId="284"/>
            <ac:spMk id="2" creationId="{46D11BD1-8B96-790D-F138-2DC38CBEBBE2}"/>
          </ac:spMkLst>
        </pc:spChg>
      </pc:sldChg>
    </pc:docChg>
  </pc:docChgLst>
  <pc:docChgLst>
    <pc:chgData name="Marga Witteman | Urgenda" userId="S::marga.witteman@urgenda.nl::139f094d-0fd7-4bba-8ab8-5b2879a44676" providerId="AD" clId="Web-{49419628-EDB5-C23D-DE80-33C3780E7B6D}"/>
    <pc:docChg chg="delSld modSld">
      <pc:chgData name="Marga Witteman | Urgenda" userId="S::marga.witteman@urgenda.nl::139f094d-0fd7-4bba-8ab8-5b2879a44676" providerId="AD" clId="Web-{49419628-EDB5-C23D-DE80-33C3780E7B6D}" dt="2023-11-22T15:52:19.289" v="2631"/>
      <pc:docMkLst>
        <pc:docMk/>
      </pc:docMkLst>
      <pc:sldChg chg="del">
        <pc:chgData name="Marga Witteman | Urgenda" userId="S::marga.witteman@urgenda.nl::139f094d-0fd7-4bba-8ab8-5b2879a44676" providerId="AD" clId="Web-{49419628-EDB5-C23D-DE80-33C3780E7B6D}" dt="2023-11-22T15:34:56.866" v="2154"/>
        <pc:sldMkLst>
          <pc:docMk/>
          <pc:sldMk cId="2362658065" sldId="279"/>
        </pc:sldMkLst>
      </pc:sldChg>
      <pc:sldChg chg="modSp">
        <pc:chgData name="Marga Witteman | Urgenda" userId="S::marga.witteman@urgenda.nl::139f094d-0fd7-4bba-8ab8-5b2879a44676" providerId="AD" clId="Web-{49419628-EDB5-C23D-DE80-33C3780E7B6D}" dt="2023-11-22T10:40:55.099" v="859"/>
        <pc:sldMkLst>
          <pc:docMk/>
          <pc:sldMk cId="486071647" sldId="281"/>
        </pc:sldMkLst>
        <pc:graphicFrameChg chg="mod modGraphic">
          <ac:chgData name="Marga Witteman | Urgenda" userId="S::marga.witteman@urgenda.nl::139f094d-0fd7-4bba-8ab8-5b2879a44676" providerId="AD" clId="Web-{49419628-EDB5-C23D-DE80-33C3780E7B6D}" dt="2023-11-22T10:40:55.099" v="859"/>
          <ac:graphicFrameMkLst>
            <pc:docMk/>
            <pc:sldMk cId="486071647" sldId="281"/>
            <ac:graphicFrameMk id="6" creationId="{182FABAE-AD5F-0C3D-26D1-6926E71FA2CB}"/>
          </ac:graphicFrameMkLst>
        </pc:graphicFrameChg>
      </pc:sldChg>
      <pc:sldChg chg="modSp">
        <pc:chgData name="Marga Witteman | Urgenda" userId="S::marga.witteman@urgenda.nl::139f094d-0fd7-4bba-8ab8-5b2879a44676" providerId="AD" clId="Web-{49419628-EDB5-C23D-DE80-33C3780E7B6D}" dt="2023-11-22T10:46:38.127" v="1272" actId="1076"/>
        <pc:sldMkLst>
          <pc:docMk/>
          <pc:sldMk cId="524534874" sldId="283"/>
        </pc:sldMkLst>
        <pc:spChg chg="mod">
          <ac:chgData name="Marga Witteman | Urgenda" userId="S::marga.witteman@urgenda.nl::139f094d-0fd7-4bba-8ab8-5b2879a44676" providerId="AD" clId="Web-{49419628-EDB5-C23D-DE80-33C3780E7B6D}" dt="2023-11-22T10:44:04.309" v="1014" actId="20577"/>
          <ac:spMkLst>
            <pc:docMk/>
            <pc:sldMk cId="524534874" sldId="283"/>
            <ac:spMk id="2" creationId="{92EDB706-C0EB-D164-2136-26DAEF7AA301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6:38.127" v="1272" actId="1076"/>
          <ac:spMkLst>
            <pc:docMk/>
            <pc:sldMk cId="524534874" sldId="283"/>
            <ac:spMk id="5" creationId="{BDF1B2C2-4E24-7439-FE6B-446849426608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6:04.048" v="1249" actId="20577"/>
          <ac:spMkLst>
            <pc:docMk/>
            <pc:sldMk cId="524534874" sldId="283"/>
            <ac:spMk id="6" creationId="{7D1BF977-D8D0-A07D-1D14-CA145AD48F9E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50:04.510" v="1503" actId="20577"/>
        <pc:sldMkLst>
          <pc:docMk/>
          <pc:sldMk cId="3290898341" sldId="285"/>
        </pc:sldMkLst>
        <pc:spChg chg="mod">
          <ac:chgData name="Marga Witteman | Urgenda" userId="S::marga.witteman@urgenda.nl::139f094d-0fd7-4bba-8ab8-5b2879a44676" providerId="AD" clId="Web-{49419628-EDB5-C23D-DE80-33C3780E7B6D}" dt="2023-11-22T10:48:49.648" v="1417" actId="20577"/>
          <ac:spMkLst>
            <pc:docMk/>
            <pc:sldMk cId="3290898341" sldId="285"/>
            <ac:spMk id="2" creationId="{3F80C643-C10A-4BDE-FC85-2855B5D52CC3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9:28.571" v="1473" actId="20577"/>
          <ac:spMkLst>
            <pc:docMk/>
            <pc:sldMk cId="3290898341" sldId="285"/>
            <ac:spMk id="3" creationId="{613D0BDD-E606-1215-4ABA-BACA9C642F9A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9:31.852" v="1476" actId="20577"/>
          <ac:spMkLst>
            <pc:docMk/>
            <pc:sldMk cId="3290898341" sldId="285"/>
            <ac:spMk id="10" creationId="{A63159F7-3955-2CF5-A981-076D88492E06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50:04.510" v="1503" actId="20577"/>
          <ac:spMkLst>
            <pc:docMk/>
            <pc:sldMk cId="3290898341" sldId="285"/>
            <ac:spMk id="11" creationId="{B1674482-1726-FA1F-6491-F944B882C0F8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51:51.154" v="1633" actId="20577"/>
        <pc:sldMkLst>
          <pc:docMk/>
          <pc:sldMk cId="1536037078" sldId="286"/>
        </pc:sldMkLst>
        <pc:spChg chg="mod">
          <ac:chgData name="Marga Witteman | Urgenda" userId="S::marga.witteman@urgenda.nl::139f094d-0fd7-4bba-8ab8-5b2879a44676" providerId="AD" clId="Web-{49419628-EDB5-C23D-DE80-33C3780E7B6D}" dt="2023-11-22T10:50:28.245" v="1531" actId="20577"/>
          <ac:spMkLst>
            <pc:docMk/>
            <pc:sldMk cId="1536037078" sldId="286"/>
            <ac:spMk id="2" creationId="{C9D3B3D8-7978-EB5D-DB9C-9772AB3788FF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51:51.154" v="1633" actId="20577"/>
          <ac:spMkLst>
            <pc:docMk/>
            <pc:sldMk cId="1536037078" sldId="286"/>
            <ac:spMk id="3" creationId="{FEDC0B9C-33AA-8AA7-4A8C-276AD8CECD78}"/>
          </ac:spMkLst>
        </pc:spChg>
        <pc:picChg chg="mod">
          <ac:chgData name="Marga Witteman | Urgenda" userId="S::marga.witteman@urgenda.nl::139f094d-0fd7-4bba-8ab8-5b2879a44676" providerId="AD" clId="Web-{49419628-EDB5-C23D-DE80-33C3780E7B6D}" dt="2023-11-22T10:51:19.106" v="1603" actId="1076"/>
          <ac:picMkLst>
            <pc:docMk/>
            <pc:sldMk cId="1536037078" sldId="286"/>
            <ac:picMk id="13" creationId="{412AE438-DC1C-2623-A4A5-9157080DBFC1}"/>
          </ac:picMkLst>
        </pc:picChg>
      </pc:sldChg>
      <pc:sldChg chg="modSp">
        <pc:chgData name="Marga Witteman | Urgenda" userId="S::marga.witteman@urgenda.nl::139f094d-0fd7-4bba-8ab8-5b2879a44676" providerId="AD" clId="Web-{49419628-EDB5-C23D-DE80-33C3780E7B6D}" dt="2023-11-22T10:53:03.563" v="1743" actId="20577"/>
        <pc:sldMkLst>
          <pc:docMk/>
          <pc:sldMk cId="2261831072" sldId="287"/>
        </pc:sldMkLst>
        <pc:spChg chg="mod">
          <ac:chgData name="Marga Witteman | Urgenda" userId="S::marga.witteman@urgenda.nl::139f094d-0fd7-4bba-8ab8-5b2879a44676" providerId="AD" clId="Web-{49419628-EDB5-C23D-DE80-33C3780E7B6D}" dt="2023-11-22T10:52:02.436" v="1639" actId="20577"/>
          <ac:spMkLst>
            <pc:docMk/>
            <pc:sldMk cId="2261831072" sldId="287"/>
            <ac:spMk id="2" creationId="{049B5A00-498E-5D71-56E5-E44C3DD93354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53:03.563" v="1743" actId="20577"/>
          <ac:spMkLst>
            <pc:docMk/>
            <pc:sldMk cId="2261831072" sldId="287"/>
            <ac:spMk id="3" creationId="{86186E2D-C80D-E02C-54F4-13F736EA1106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54:53.864" v="1876" actId="20577"/>
        <pc:sldMkLst>
          <pc:docMk/>
          <pc:sldMk cId="1770109508" sldId="288"/>
        </pc:sldMkLst>
        <pc:spChg chg="mod">
          <ac:chgData name="Marga Witteman | Urgenda" userId="S::marga.witteman@urgenda.nl::139f094d-0fd7-4bba-8ab8-5b2879a44676" providerId="AD" clId="Web-{49419628-EDB5-C23D-DE80-33C3780E7B6D}" dt="2023-11-22T10:54:53.864" v="1876" actId="20577"/>
          <ac:spMkLst>
            <pc:docMk/>
            <pc:sldMk cId="1770109508" sldId="288"/>
            <ac:spMk id="9" creationId="{196A9D75-C8CC-74F9-1323-AD22439E7DA1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53:41.533" v="1767" actId="20577"/>
          <ac:spMkLst>
            <pc:docMk/>
            <pc:sldMk cId="1770109508" sldId="288"/>
            <ac:spMk id="15" creationId="{7881C6BB-A0C8-2383-777D-C07312AD5BD2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5:52:19.289" v="2631"/>
        <pc:sldMkLst>
          <pc:docMk/>
          <pc:sldMk cId="2831307988" sldId="289"/>
        </pc:sldMkLst>
        <pc:spChg chg="mod">
          <ac:chgData name="Marga Witteman | Urgenda" userId="S::marga.witteman@urgenda.nl::139f094d-0fd7-4bba-8ab8-5b2879a44676" providerId="AD" clId="Web-{49419628-EDB5-C23D-DE80-33C3780E7B6D}" dt="2023-11-22T10:55:07.787" v="1887" actId="20577"/>
          <ac:spMkLst>
            <pc:docMk/>
            <pc:sldMk cId="2831307988" sldId="289"/>
            <ac:spMk id="7" creationId="{1ECB3543-BEC1-9A82-7A1C-C4E1852D6F0A}"/>
          </ac:spMkLst>
        </pc:spChg>
        <pc:graphicFrameChg chg="mod modGraphic">
          <ac:chgData name="Marga Witteman | Urgenda" userId="S::marga.witteman@urgenda.nl::139f094d-0fd7-4bba-8ab8-5b2879a44676" providerId="AD" clId="Web-{49419628-EDB5-C23D-DE80-33C3780E7B6D}" dt="2023-11-22T15:52:19.289" v="2631"/>
          <ac:graphicFrameMkLst>
            <pc:docMk/>
            <pc:sldMk cId="2831307988" sldId="289"/>
            <ac:graphicFrameMk id="6" creationId="{9C7F91C8-1180-99D3-9A85-DBAAB81D73FE}"/>
          </ac:graphicFrameMkLst>
        </pc:graphicFrameChg>
      </pc:sldChg>
      <pc:sldChg chg="modSp">
        <pc:chgData name="Marga Witteman | Urgenda" userId="S::marga.witteman@urgenda.nl::139f094d-0fd7-4bba-8ab8-5b2879a44676" providerId="AD" clId="Web-{49419628-EDB5-C23D-DE80-33C3780E7B6D}" dt="2023-11-22T10:55:41.944" v="1889"/>
        <pc:sldMkLst>
          <pc:docMk/>
          <pc:sldMk cId="3752242501" sldId="290"/>
        </pc:sldMkLst>
        <pc:picChg chg="mod modCrop">
          <ac:chgData name="Marga Witteman | Urgenda" userId="S::marga.witteman@urgenda.nl::139f094d-0fd7-4bba-8ab8-5b2879a44676" providerId="AD" clId="Web-{49419628-EDB5-C23D-DE80-33C3780E7B6D}" dt="2023-11-22T10:55:41.944" v="1889"/>
          <ac:picMkLst>
            <pc:docMk/>
            <pc:sldMk cId="3752242501" sldId="290"/>
            <ac:picMk id="27" creationId="{F3196866-25AD-331C-DA61-74653C36258B}"/>
          </ac:picMkLst>
        </pc:picChg>
      </pc:sldChg>
      <pc:sldChg chg="modSp">
        <pc:chgData name="Marga Witteman | Urgenda" userId="S::marga.witteman@urgenda.nl::139f094d-0fd7-4bba-8ab8-5b2879a44676" providerId="AD" clId="Web-{49419628-EDB5-C23D-DE80-33C3780E7B6D}" dt="2023-11-22T10:36:40.402" v="80" actId="20577"/>
        <pc:sldMkLst>
          <pc:docMk/>
          <pc:sldMk cId="1741914" sldId="293"/>
        </pc:sldMkLst>
        <pc:spChg chg="mod">
          <ac:chgData name="Marga Witteman | Urgenda" userId="S::marga.witteman@urgenda.nl::139f094d-0fd7-4bba-8ab8-5b2879a44676" providerId="AD" clId="Web-{49419628-EDB5-C23D-DE80-33C3780E7B6D}" dt="2023-11-21T16:01:14.015" v="7" actId="20577"/>
          <ac:spMkLst>
            <pc:docMk/>
            <pc:sldMk cId="1741914" sldId="293"/>
            <ac:spMk id="9" creationId="{92FC667A-F66F-401D-8924-671E24243741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36:22.871" v="67" actId="20577"/>
          <ac:spMkLst>
            <pc:docMk/>
            <pc:sldMk cId="1741914" sldId="293"/>
            <ac:spMk id="18" creationId="{93E0258A-887A-A369-5B31-57FE1DF618C6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1T16:01:21.875" v="25" actId="20577"/>
          <ac:spMkLst>
            <pc:docMk/>
            <pc:sldMk cId="1741914" sldId="293"/>
            <ac:spMk id="19" creationId="{499A01EE-778C-4909-2EDA-A9776B9E2784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36:40.402" v="80" actId="20577"/>
          <ac:spMkLst>
            <pc:docMk/>
            <pc:sldMk cId="1741914" sldId="293"/>
            <ac:spMk id="20" creationId="{23815B53-1BA1-B13A-7D42-8FAE3AB058FB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37:01.935" v="83" actId="1076"/>
        <pc:sldMkLst>
          <pc:docMk/>
          <pc:sldMk cId="2284060225" sldId="295"/>
        </pc:sldMkLst>
        <pc:picChg chg="mod">
          <ac:chgData name="Marga Witteman | Urgenda" userId="S::marga.witteman@urgenda.nl::139f094d-0fd7-4bba-8ab8-5b2879a44676" providerId="AD" clId="Web-{49419628-EDB5-C23D-DE80-33C3780E7B6D}" dt="2023-11-22T10:37:01.935" v="83" actId="1076"/>
          <ac:picMkLst>
            <pc:docMk/>
            <pc:sldMk cId="2284060225" sldId="295"/>
            <ac:picMk id="5" creationId="{8692685F-7999-5F20-7DAE-D8555026F741}"/>
          </ac:picMkLst>
        </pc:picChg>
      </pc:sldChg>
      <pc:sldChg chg="modSp">
        <pc:chgData name="Marga Witteman | Urgenda" userId="S::marga.witteman@urgenda.nl::139f094d-0fd7-4bba-8ab8-5b2879a44676" providerId="AD" clId="Web-{49419628-EDB5-C23D-DE80-33C3780E7B6D}" dt="2023-11-22T10:43:39.527" v="1009" actId="20577"/>
        <pc:sldMkLst>
          <pc:docMk/>
          <pc:sldMk cId="3952946521" sldId="300"/>
        </pc:sldMkLst>
        <pc:spChg chg="mod">
          <ac:chgData name="Marga Witteman | Urgenda" userId="S::marga.witteman@urgenda.nl::139f094d-0fd7-4bba-8ab8-5b2879a44676" providerId="AD" clId="Web-{49419628-EDB5-C23D-DE80-33C3780E7B6D}" dt="2023-11-22T10:41:01.396" v="861" actId="20577"/>
          <ac:spMkLst>
            <pc:docMk/>
            <pc:sldMk cId="3952946521" sldId="300"/>
            <ac:spMk id="5" creationId="{39096775-9CF9-A083-FA70-6F37917868B4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3:39.527" v="1009" actId="20577"/>
          <ac:spMkLst>
            <pc:docMk/>
            <pc:sldMk cId="3952946521" sldId="300"/>
            <ac:spMk id="7" creationId="{1F31F049-74B9-BCB0-5DB6-D486425C6DB8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48:19.959" v="1412" actId="20577"/>
        <pc:sldMkLst>
          <pc:docMk/>
          <pc:sldMk cId="2420406832" sldId="302"/>
        </pc:sldMkLst>
        <pc:spChg chg="mod">
          <ac:chgData name="Marga Witteman | Urgenda" userId="S::marga.witteman@urgenda.nl::139f094d-0fd7-4bba-8ab8-5b2879a44676" providerId="AD" clId="Web-{49419628-EDB5-C23D-DE80-33C3780E7B6D}" dt="2023-11-22T10:47:27.551" v="1300" actId="20577"/>
          <ac:spMkLst>
            <pc:docMk/>
            <pc:sldMk cId="2420406832" sldId="302"/>
            <ac:spMk id="9" creationId="{21D106BD-590F-3878-3BE7-015254CF29A3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8:19.959" v="1412" actId="20577"/>
          <ac:spMkLst>
            <pc:docMk/>
            <pc:sldMk cId="2420406832" sldId="302"/>
            <ac:spMk id="10" creationId="{95E224A0-2794-64F2-D588-D4219F2DB666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50:18.776" v="1511" actId="20577"/>
        <pc:sldMkLst>
          <pc:docMk/>
          <pc:sldMk cId="3265429846" sldId="303"/>
        </pc:sldMkLst>
        <pc:spChg chg="mod">
          <ac:chgData name="Marga Witteman | Urgenda" userId="S::marga.witteman@urgenda.nl::139f094d-0fd7-4bba-8ab8-5b2879a44676" providerId="AD" clId="Web-{49419628-EDB5-C23D-DE80-33C3780E7B6D}" dt="2023-11-22T10:50:18.776" v="1511" actId="20577"/>
          <ac:spMkLst>
            <pc:docMk/>
            <pc:sldMk cId="3265429846" sldId="303"/>
            <ac:spMk id="5" creationId="{51EC5361-3263-DEF2-3F16-4A108D26C676}"/>
          </ac:spMkLst>
        </pc:spChg>
      </pc:sldChg>
      <pc:sldChg chg="delSp">
        <pc:chgData name="Marga Witteman | Urgenda" userId="S::marga.witteman@urgenda.nl::139f094d-0fd7-4bba-8ab8-5b2879a44676" providerId="AD" clId="Web-{49419628-EDB5-C23D-DE80-33C3780E7B6D}" dt="2023-11-22T10:53:10.657" v="1744"/>
        <pc:sldMkLst>
          <pc:docMk/>
          <pc:sldMk cId="3270497561" sldId="307"/>
        </pc:sldMkLst>
        <pc:spChg chg="del">
          <ac:chgData name="Marga Witteman | Urgenda" userId="S::marga.witteman@urgenda.nl::139f094d-0fd7-4bba-8ab8-5b2879a44676" providerId="AD" clId="Web-{49419628-EDB5-C23D-DE80-33C3780E7B6D}" dt="2023-11-22T10:53:10.657" v="1744"/>
          <ac:spMkLst>
            <pc:docMk/>
            <pc:sldMk cId="3270497561" sldId="307"/>
            <ac:spMk id="4" creationId="{D968F18D-3E47-EE06-1B88-D1A281736C09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47:14.144" v="1290" actId="20577"/>
        <pc:sldMkLst>
          <pc:docMk/>
          <pc:sldMk cId="4120766503" sldId="312"/>
        </pc:sldMkLst>
        <pc:spChg chg="mod">
          <ac:chgData name="Marga Witteman | Urgenda" userId="S::marga.witteman@urgenda.nl::139f094d-0fd7-4bba-8ab8-5b2879a44676" providerId="AD" clId="Web-{49419628-EDB5-C23D-DE80-33C3780E7B6D}" dt="2023-11-22T10:47:14.144" v="1290" actId="20577"/>
          <ac:spMkLst>
            <pc:docMk/>
            <pc:sldMk cId="4120766503" sldId="312"/>
            <ac:spMk id="3" creationId="{8780810D-E572-C7C3-CEC5-18016D6902FB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6:59.144" v="1279" actId="20577"/>
          <ac:spMkLst>
            <pc:docMk/>
            <pc:sldMk cId="4120766503" sldId="312"/>
            <ac:spMk id="10" creationId="{7831393F-73E8-634C-F3DF-FA08A4BA22FC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5:35:45.229" v="2155" actId="20577"/>
        <pc:sldMkLst>
          <pc:docMk/>
          <pc:sldMk cId="2421060421" sldId="316"/>
        </pc:sldMkLst>
        <pc:spChg chg="mod">
          <ac:chgData name="Marga Witteman | Urgenda" userId="S::marga.witteman@urgenda.nl::139f094d-0fd7-4bba-8ab8-5b2879a44676" providerId="AD" clId="Web-{49419628-EDB5-C23D-DE80-33C3780E7B6D}" dt="2023-11-22T15:35:45.229" v="2155" actId="20577"/>
          <ac:spMkLst>
            <pc:docMk/>
            <pc:sldMk cId="2421060421" sldId="316"/>
            <ac:spMk id="2" creationId="{0130AEB5-9F39-FDF3-FBB7-2C91269FE14E}"/>
          </ac:spMkLst>
        </pc:spChg>
      </pc:sldChg>
    </pc:docChg>
  </pc:docChgLst>
  <pc:docChgLst>
    <pc:chgData name="Martijn de Kruijf | Urgenda" userId="S::tinus.de.kruijf@urgenda.nl::b23d6d97-3e6d-43dd-923b-e164abf9ed5d" providerId="AD" clId="Web-{FEDA1D54-934D-F280-B19B-794012537C2D}"/>
    <pc:docChg chg="modSld">
      <pc:chgData name="Martijn de Kruijf | Urgenda" userId="S::tinus.de.kruijf@urgenda.nl::b23d6d97-3e6d-43dd-923b-e164abf9ed5d" providerId="AD" clId="Web-{FEDA1D54-934D-F280-B19B-794012537C2D}" dt="2023-11-21T20:57:58.289" v="12" actId="14100"/>
      <pc:docMkLst>
        <pc:docMk/>
      </pc:docMkLst>
      <pc:sldChg chg="addSp delSp modSp">
        <pc:chgData name="Martijn de Kruijf | Urgenda" userId="S::tinus.de.kruijf@urgenda.nl::b23d6d97-3e6d-43dd-923b-e164abf9ed5d" providerId="AD" clId="Web-{FEDA1D54-934D-F280-B19B-794012537C2D}" dt="2023-11-21T20:57:58.289" v="12" actId="14100"/>
        <pc:sldMkLst>
          <pc:docMk/>
          <pc:sldMk cId="2958015115" sldId="280"/>
        </pc:sldMkLst>
        <pc:picChg chg="add mod modCrop">
          <ac:chgData name="Martijn de Kruijf | Urgenda" userId="S::tinus.de.kruijf@urgenda.nl::b23d6d97-3e6d-43dd-923b-e164abf9ed5d" providerId="AD" clId="Web-{FEDA1D54-934D-F280-B19B-794012537C2D}" dt="2023-11-21T20:57:58.289" v="12" actId="14100"/>
          <ac:picMkLst>
            <pc:docMk/>
            <pc:sldMk cId="2958015115" sldId="280"/>
            <ac:picMk id="3" creationId="{924E9DAB-D1F2-64C2-44AA-89996DD8E85F}"/>
          </ac:picMkLst>
        </pc:picChg>
        <pc:picChg chg="del">
          <ac:chgData name="Martijn de Kruijf | Urgenda" userId="S::tinus.de.kruijf@urgenda.nl::b23d6d97-3e6d-43dd-923b-e164abf9ed5d" providerId="AD" clId="Web-{FEDA1D54-934D-F280-B19B-794012537C2D}" dt="2023-11-21T20:56:06.676" v="0"/>
          <ac:picMkLst>
            <pc:docMk/>
            <pc:sldMk cId="2958015115" sldId="280"/>
            <ac:picMk id="4" creationId="{F680BCE2-CEB0-9C7A-F227-09823D48D435}"/>
          </ac:picMkLst>
        </pc:picChg>
      </pc:sldChg>
    </pc:docChg>
  </pc:docChgLst>
  <pc:docChgLst>
    <pc:chgData name="Marga Witteman | Urgenda" userId="S::marga.witteman@urgenda.nl::139f094d-0fd7-4bba-8ab8-5b2879a44676" providerId="AD" clId="Web-{69AE9483-FB34-169D-0196-B54B3C520EDC}"/>
    <pc:docChg chg="modSld">
      <pc:chgData name="Marga Witteman | Urgenda" userId="S::marga.witteman@urgenda.nl::139f094d-0fd7-4bba-8ab8-5b2879a44676" providerId="AD" clId="Web-{69AE9483-FB34-169D-0196-B54B3C520EDC}" dt="2023-11-28T13:18:30.469" v="178" actId="1076"/>
      <pc:docMkLst>
        <pc:docMk/>
      </pc:docMkLst>
      <pc:sldChg chg="addSp delSp modSp">
        <pc:chgData name="Marga Witteman | Urgenda" userId="S::marga.witteman@urgenda.nl::139f094d-0fd7-4bba-8ab8-5b2879a44676" providerId="AD" clId="Web-{69AE9483-FB34-169D-0196-B54B3C520EDC}" dt="2023-11-28T13:07:33.583" v="81" actId="1076"/>
        <pc:sldMkLst>
          <pc:docMk/>
          <pc:sldMk cId="3210568591" sldId="257"/>
        </pc:sldMkLst>
        <pc:spChg chg="mod">
          <ac:chgData name="Marga Witteman | Urgenda" userId="S::marga.witteman@urgenda.nl::139f094d-0fd7-4bba-8ab8-5b2879a44676" providerId="AD" clId="Web-{69AE9483-FB34-169D-0196-B54B3C520EDC}" dt="2023-11-28T13:07:33.583" v="81" actId="1076"/>
          <ac:spMkLst>
            <pc:docMk/>
            <pc:sldMk cId="3210568591" sldId="257"/>
            <ac:spMk id="17" creationId="{FAC41044-5D85-C3D2-5F96-AA8A750C3F00}"/>
          </ac:spMkLst>
        </pc:spChg>
        <pc:picChg chg="del">
          <ac:chgData name="Marga Witteman | Urgenda" userId="S::marga.witteman@urgenda.nl::139f094d-0fd7-4bba-8ab8-5b2879a44676" providerId="AD" clId="Web-{69AE9483-FB34-169D-0196-B54B3C520EDC}" dt="2023-11-28T13:06:22.502" v="37"/>
          <ac:picMkLst>
            <pc:docMk/>
            <pc:sldMk cId="3210568591" sldId="257"/>
            <ac:picMk id="13" creationId="{50C17084-6882-2471-5B76-09711EF8939F}"/>
          </ac:picMkLst>
        </pc:picChg>
        <pc:picChg chg="add mod">
          <ac:chgData name="Marga Witteman | Urgenda" userId="S::marga.witteman@urgenda.nl::139f094d-0fd7-4bba-8ab8-5b2879a44676" providerId="AD" clId="Web-{69AE9483-FB34-169D-0196-B54B3C520EDC}" dt="2023-11-28T13:06:42.331" v="41" actId="1076"/>
          <ac:picMkLst>
            <pc:docMk/>
            <pc:sldMk cId="3210568591" sldId="257"/>
            <ac:picMk id="19" creationId="{4F07ED6C-1497-28DD-9796-246278D09E15}"/>
          </ac:picMkLst>
        </pc:picChg>
        <pc:inkChg chg="add del">
          <ac:chgData name="Marga Witteman | Urgenda" userId="S::marga.witteman@urgenda.nl::139f094d-0fd7-4bba-8ab8-5b2879a44676" providerId="AD" clId="Web-{69AE9483-FB34-169D-0196-B54B3C520EDC}" dt="2023-11-28T13:07:26.864" v="79"/>
          <ac:inkMkLst>
            <pc:docMk/>
            <pc:sldMk cId="3210568591" sldId="257"/>
            <ac:inkMk id="6" creationId="{0A4F2BB6-4311-C175-23FE-A8ABD062FE4D}"/>
          </ac:inkMkLst>
        </pc:inkChg>
        <pc:inkChg chg="add del">
          <ac:chgData name="Marga Witteman | Urgenda" userId="S::marga.witteman@urgenda.nl::139f094d-0fd7-4bba-8ab8-5b2879a44676" providerId="AD" clId="Web-{69AE9483-FB34-169D-0196-B54B3C520EDC}" dt="2023-11-28T13:07:18.629" v="75"/>
          <ac:inkMkLst>
            <pc:docMk/>
            <pc:sldMk cId="3210568591" sldId="257"/>
            <ac:inkMk id="8" creationId="{D381BF8D-0C80-6C97-ECD5-67F2FD9CC446}"/>
          </ac:inkMkLst>
        </pc:inkChg>
        <pc:inkChg chg="add del">
          <ac:chgData name="Marga Witteman | Urgenda" userId="S::marga.witteman@urgenda.nl::139f094d-0fd7-4bba-8ab8-5b2879a44676" providerId="AD" clId="Web-{69AE9483-FB34-169D-0196-B54B3C520EDC}" dt="2023-11-28T13:07:23.145" v="78"/>
          <ac:inkMkLst>
            <pc:docMk/>
            <pc:sldMk cId="3210568591" sldId="257"/>
            <ac:inkMk id="10" creationId="{00E09368-38A4-F47C-6E2F-FD608670BF6E}"/>
          </ac:inkMkLst>
        </pc:inkChg>
        <pc:inkChg chg="add del">
          <ac:chgData name="Marga Witteman | Urgenda" userId="S::marga.witteman@urgenda.nl::139f094d-0fd7-4bba-8ab8-5b2879a44676" providerId="AD" clId="Web-{69AE9483-FB34-169D-0196-B54B3C520EDC}" dt="2023-11-28T13:07:20.129" v="76"/>
          <ac:inkMkLst>
            <pc:docMk/>
            <pc:sldMk cId="3210568591" sldId="257"/>
            <ac:inkMk id="12" creationId="{D507B32F-F238-5B2F-8E45-BA57B5963697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3:04:18.294" v="33"/>
          <ac:inkMkLst>
            <pc:docMk/>
            <pc:sldMk cId="3210568591" sldId="257"/>
            <ac:inkMk id="14" creationId="{3B0FBDC5-FAA1-F251-CAD2-D4A625DB1B45}"/>
          </ac:inkMkLst>
        </pc:inkChg>
        <pc:inkChg chg="add del">
          <ac:chgData name="Marga Witteman | Urgenda" userId="S::marga.witteman@urgenda.nl::139f094d-0fd7-4bba-8ab8-5b2879a44676" providerId="AD" clId="Web-{69AE9483-FB34-169D-0196-B54B3C520EDC}" dt="2023-11-28T13:07:28.676" v="80"/>
          <ac:inkMkLst>
            <pc:docMk/>
            <pc:sldMk cId="3210568591" sldId="257"/>
            <ac:inkMk id="15" creationId="{CA704568-7319-E0C9-D4C7-390B9EEC883A}"/>
          </ac:inkMkLst>
        </pc:inkChg>
        <pc:inkChg chg="add del">
          <ac:chgData name="Marga Witteman | Urgenda" userId="S::marga.witteman@urgenda.nl::139f094d-0fd7-4bba-8ab8-5b2879a44676" providerId="AD" clId="Web-{69AE9483-FB34-169D-0196-B54B3C520EDC}" dt="2023-11-28T13:07:21.379" v="77"/>
          <ac:inkMkLst>
            <pc:docMk/>
            <pc:sldMk cId="3210568591" sldId="257"/>
            <ac:inkMk id="16" creationId="{C2FBA711-1885-C7D6-1400-28D4A887B5C1}"/>
          </ac:inkMkLst>
        </pc:inkChg>
        <pc:inkChg chg="add del">
          <ac:chgData name="Marga Witteman | Urgenda" userId="S::marga.witteman@urgenda.nl::139f094d-0fd7-4bba-8ab8-5b2879a44676" providerId="AD" clId="Web-{69AE9483-FB34-169D-0196-B54B3C520EDC}" dt="2023-11-28T13:07:16.301" v="74"/>
          <ac:inkMkLst>
            <pc:docMk/>
            <pc:sldMk cId="3210568591" sldId="257"/>
            <ac:inkMk id="18" creationId="{82065EA1-9E79-BF1F-3204-45B59FCF79E8}"/>
          </ac:inkMkLst>
        </pc:inkChg>
      </pc:sldChg>
      <pc:sldChg chg="modSp">
        <pc:chgData name="Marga Witteman | Urgenda" userId="S::marga.witteman@urgenda.nl::139f094d-0fd7-4bba-8ab8-5b2879a44676" providerId="AD" clId="Web-{69AE9483-FB34-169D-0196-B54B3C520EDC}" dt="2023-11-28T13:07:56.849" v="84" actId="20577"/>
        <pc:sldMkLst>
          <pc:docMk/>
          <pc:sldMk cId="1741914" sldId="293"/>
        </pc:sldMkLst>
        <pc:spChg chg="mod">
          <ac:chgData name="Marga Witteman | Urgenda" userId="S::marga.witteman@urgenda.nl::139f094d-0fd7-4bba-8ab8-5b2879a44676" providerId="AD" clId="Web-{69AE9483-FB34-169D-0196-B54B3C520EDC}" dt="2023-11-28T13:07:56.849" v="84" actId="20577"/>
          <ac:spMkLst>
            <pc:docMk/>
            <pc:sldMk cId="1741914" sldId="293"/>
            <ac:spMk id="20" creationId="{23815B53-1BA1-B13A-7D42-8FAE3AB058FB}"/>
          </ac:spMkLst>
        </pc:spChg>
      </pc:sldChg>
      <pc:sldChg chg="addSp delSp modSp">
        <pc:chgData name="Marga Witteman | Urgenda" userId="S::marga.witteman@urgenda.nl::139f094d-0fd7-4bba-8ab8-5b2879a44676" providerId="AD" clId="Web-{69AE9483-FB34-169D-0196-B54B3C520EDC}" dt="2023-11-28T13:18:30.469" v="178" actId="1076"/>
        <pc:sldMkLst>
          <pc:docMk/>
          <pc:sldMk cId="4120766503" sldId="312"/>
        </pc:sldMkLst>
        <pc:spChg chg="del mod">
          <ac:chgData name="Marga Witteman | Urgenda" userId="S::marga.witteman@urgenda.nl::139f094d-0fd7-4bba-8ab8-5b2879a44676" providerId="AD" clId="Web-{69AE9483-FB34-169D-0196-B54B3C520EDC}" dt="2023-11-28T13:13:00.471" v="158"/>
          <ac:spMkLst>
            <pc:docMk/>
            <pc:sldMk cId="4120766503" sldId="312"/>
            <ac:spMk id="3" creationId="{8780810D-E572-C7C3-CEC5-18016D6902FB}"/>
          </ac:spMkLst>
        </pc:spChg>
        <pc:spChg chg="add del mod">
          <ac:chgData name="Marga Witteman | Urgenda" userId="S::marga.witteman@urgenda.nl::139f094d-0fd7-4bba-8ab8-5b2879a44676" providerId="AD" clId="Web-{69AE9483-FB34-169D-0196-B54B3C520EDC}" dt="2023-11-28T13:13:45.036" v="163"/>
          <ac:spMkLst>
            <pc:docMk/>
            <pc:sldMk cId="4120766503" sldId="312"/>
            <ac:spMk id="7" creationId="{B916F5F2-A64B-B702-EC8A-AFFCA764DCAB}"/>
          </ac:spMkLst>
        </pc:spChg>
        <pc:spChg chg="mod">
          <ac:chgData name="Marga Witteman | Urgenda" userId="S::marga.witteman@urgenda.nl::139f094d-0fd7-4bba-8ab8-5b2879a44676" providerId="AD" clId="Web-{69AE9483-FB34-169D-0196-B54B3C520EDC}" dt="2023-11-28T13:18:30.469" v="178" actId="1076"/>
          <ac:spMkLst>
            <pc:docMk/>
            <pc:sldMk cId="4120766503" sldId="312"/>
            <ac:spMk id="10" creationId="{7831393F-73E8-634C-F3DF-FA08A4BA22FC}"/>
          </ac:spMkLst>
        </pc:spChg>
        <pc:picChg chg="del">
          <ac:chgData name="Marga Witteman | Urgenda" userId="S::marga.witteman@urgenda.nl::139f094d-0fd7-4bba-8ab8-5b2879a44676" providerId="AD" clId="Web-{69AE9483-FB34-169D-0196-B54B3C520EDC}" dt="2023-11-28T13:17:10.325" v="170"/>
          <ac:picMkLst>
            <pc:docMk/>
            <pc:sldMk cId="4120766503" sldId="312"/>
            <ac:picMk id="5" creationId="{82CA2A6F-E3EC-D54E-4141-16834C5541FC}"/>
          </ac:picMkLst>
        </pc:picChg>
        <pc:picChg chg="del mod">
          <ac:chgData name="Marga Witteman | Urgenda" userId="S::marga.witteman@urgenda.nl::139f094d-0fd7-4bba-8ab8-5b2879a44676" providerId="AD" clId="Web-{69AE9483-FB34-169D-0196-B54B3C520EDC}" dt="2023-11-28T13:13:39.910" v="161"/>
          <ac:picMkLst>
            <pc:docMk/>
            <pc:sldMk cId="4120766503" sldId="312"/>
            <ac:picMk id="6" creationId="{3C6188F3-0528-747F-1839-1FD75770F482}"/>
          </ac:picMkLst>
        </pc:picChg>
        <pc:picChg chg="add mod ord">
          <ac:chgData name="Marga Witteman | Urgenda" userId="S::marga.witteman@urgenda.nl::139f094d-0fd7-4bba-8ab8-5b2879a44676" providerId="AD" clId="Web-{69AE9483-FB34-169D-0196-B54B3C520EDC}" dt="2023-11-28T13:18:22.047" v="177" actId="1076"/>
          <ac:picMkLst>
            <pc:docMk/>
            <pc:sldMk cId="4120766503" sldId="312"/>
            <ac:picMk id="8" creationId="{AAC6C353-ADAF-E71C-9A0C-E33CB6E71C39}"/>
          </ac:picMkLst>
        </pc:picChg>
      </pc:sldChg>
      <pc:sldChg chg="addSp delSp modSp">
        <pc:chgData name="Marga Witteman | Urgenda" userId="S::marga.witteman@urgenda.nl::139f094d-0fd7-4bba-8ab8-5b2879a44676" providerId="AD" clId="Web-{69AE9483-FB34-169D-0196-B54B3C520EDC}" dt="2023-11-28T13:17:07.247" v="169" actId="14100"/>
        <pc:sldMkLst>
          <pc:docMk/>
          <pc:sldMk cId="2421060421" sldId="316"/>
        </pc:sldMkLst>
        <pc:spChg chg="mod">
          <ac:chgData name="Marga Witteman | Urgenda" userId="S::marga.witteman@urgenda.nl::139f094d-0fd7-4bba-8ab8-5b2879a44676" providerId="AD" clId="Web-{69AE9483-FB34-169D-0196-B54B3C520EDC}" dt="2023-11-28T13:11:47.296" v="88" actId="20577"/>
          <ac:spMkLst>
            <pc:docMk/>
            <pc:sldMk cId="2421060421" sldId="316"/>
            <ac:spMk id="2" creationId="{0130AEB5-9F39-FDF3-FBB7-2C91269FE14E}"/>
          </ac:spMkLst>
        </pc:spChg>
        <pc:spChg chg="add mod">
          <ac:chgData name="Marga Witteman | Urgenda" userId="S::marga.witteman@urgenda.nl::139f094d-0fd7-4bba-8ab8-5b2879a44676" providerId="AD" clId="Web-{69AE9483-FB34-169D-0196-B54B3C520EDC}" dt="2023-11-28T13:12:34.158" v="134" actId="20577"/>
          <ac:spMkLst>
            <pc:docMk/>
            <pc:sldMk cId="2421060421" sldId="316"/>
            <ac:spMk id="6" creationId="{E71C631E-E828-FA18-3DCF-220D1E4DD470}"/>
          </ac:spMkLst>
        </pc:spChg>
        <pc:picChg chg="del">
          <ac:chgData name="Marga Witteman | Urgenda" userId="S::marga.witteman@urgenda.nl::139f094d-0fd7-4bba-8ab8-5b2879a44676" providerId="AD" clId="Web-{69AE9483-FB34-169D-0196-B54B3C520EDC}" dt="2023-11-28T13:17:04.653" v="168"/>
          <ac:picMkLst>
            <pc:docMk/>
            <pc:sldMk cId="2421060421" sldId="316"/>
            <ac:picMk id="5" creationId="{FF2218B9-0AB4-99AA-18F3-642F6DFDA0FD}"/>
          </ac:picMkLst>
        </pc:picChg>
        <pc:picChg chg="del mod">
          <ac:chgData name="Marga Witteman | Urgenda" userId="S::marga.witteman@urgenda.nl::139f094d-0fd7-4bba-8ab8-5b2879a44676" providerId="AD" clId="Web-{69AE9483-FB34-169D-0196-B54B3C520EDC}" dt="2023-11-28T13:11:56.359" v="91"/>
          <ac:picMkLst>
            <pc:docMk/>
            <pc:sldMk cId="2421060421" sldId="316"/>
            <ac:picMk id="7" creationId="{D146739F-67D1-3E0C-613A-4CCE63671C40}"/>
          </ac:picMkLst>
        </pc:picChg>
        <pc:picChg chg="add mod ord">
          <ac:chgData name="Marga Witteman | Urgenda" userId="S::marga.witteman@urgenda.nl::139f094d-0fd7-4bba-8ab8-5b2879a44676" providerId="AD" clId="Web-{69AE9483-FB34-169D-0196-B54B3C520EDC}" dt="2023-11-28T13:17:07.247" v="169" actId="14100"/>
          <ac:picMkLst>
            <pc:docMk/>
            <pc:sldMk cId="2421060421" sldId="316"/>
            <ac:picMk id="9" creationId="{48308643-FD52-E3AA-4441-95144C42BBB4}"/>
          </ac:picMkLst>
        </pc:picChg>
      </pc:sldChg>
      <pc:sldChg chg="addSp delSp modSp">
        <pc:chgData name="Marga Witteman | Urgenda" userId="S::marga.witteman@urgenda.nl::139f094d-0fd7-4bba-8ab8-5b2879a44676" providerId="AD" clId="Web-{69AE9483-FB34-169D-0196-B54B3C520EDC}" dt="2023-11-28T12:55:30.881" v="28"/>
        <pc:sldMkLst>
          <pc:docMk/>
          <pc:sldMk cId="2707437359" sldId="341"/>
        </pc:sldMkLst>
        <pc:spChg chg="mod">
          <ac:chgData name="Marga Witteman | Urgenda" userId="S::marga.witteman@urgenda.nl::139f094d-0fd7-4bba-8ab8-5b2879a44676" providerId="AD" clId="Web-{69AE9483-FB34-169D-0196-B54B3C520EDC}" dt="2023-11-28T12:54:35.332" v="17" actId="1076"/>
          <ac:spMkLst>
            <pc:docMk/>
            <pc:sldMk cId="2707437359" sldId="341"/>
            <ac:spMk id="11" creationId="{97B8DCAC-C23D-AC5C-58CF-1F37B0DA5B6E}"/>
          </ac:spMkLst>
        </pc:spChg>
        <pc:picChg chg="add mod ord">
          <ac:chgData name="Marga Witteman | Urgenda" userId="S::marga.witteman@urgenda.nl::139f094d-0fd7-4bba-8ab8-5b2879a44676" providerId="AD" clId="Web-{69AE9483-FB34-169D-0196-B54B3C520EDC}" dt="2023-11-28T12:54:02.690" v="8" actId="1076"/>
          <ac:picMkLst>
            <pc:docMk/>
            <pc:sldMk cId="2707437359" sldId="341"/>
            <ac:picMk id="2" creationId="{40999661-EEC5-A280-BE81-6A9B32148E11}"/>
          </ac:picMkLst>
        </pc:picChg>
        <pc:picChg chg="del">
          <ac:chgData name="Marga Witteman | Urgenda" userId="S::marga.witteman@urgenda.nl::139f094d-0fd7-4bba-8ab8-5b2879a44676" providerId="AD" clId="Web-{69AE9483-FB34-169D-0196-B54B3C520EDC}" dt="2023-11-28T12:53:29.611" v="2"/>
          <ac:picMkLst>
            <pc:docMk/>
            <pc:sldMk cId="2707437359" sldId="341"/>
            <ac:picMk id="12" creationId="{83491725-FC67-0E82-F02C-582B712DB250}"/>
          </ac:picMkLst>
        </pc:picChg>
        <pc:inkChg chg="add">
          <ac:chgData name="Marga Witteman | Urgenda" userId="S::marga.witteman@urgenda.nl::139f094d-0fd7-4bba-8ab8-5b2879a44676" providerId="AD" clId="Web-{69AE9483-FB34-169D-0196-B54B3C520EDC}" dt="2023-11-28T12:54:52.411" v="18"/>
          <ac:inkMkLst>
            <pc:docMk/>
            <pc:sldMk cId="2707437359" sldId="341"/>
            <ac:inkMk id="3" creationId="{61A93DD7-034C-E268-6BB8-6C1E028A4410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4:53.630" v="19"/>
          <ac:inkMkLst>
            <pc:docMk/>
            <pc:sldMk cId="2707437359" sldId="341"/>
            <ac:inkMk id="4" creationId="{38D31B2B-B532-F8B6-9DBF-2635D707CD01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4:55.489" v="20"/>
          <ac:inkMkLst>
            <pc:docMk/>
            <pc:sldMk cId="2707437359" sldId="341"/>
            <ac:inkMk id="5" creationId="{376F867D-E871-6023-D82A-7DE49DE4B3B0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4:56.708" v="21"/>
          <ac:inkMkLst>
            <pc:docMk/>
            <pc:sldMk cId="2707437359" sldId="341"/>
            <ac:inkMk id="6" creationId="{8A19DD8F-418C-D209-C064-C811122A559F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4:58.302" v="22"/>
          <ac:inkMkLst>
            <pc:docMk/>
            <pc:sldMk cId="2707437359" sldId="341"/>
            <ac:inkMk id="7" creationId="{7F8BBBDA-3C08-D250-8C13-0FAA01B4A940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5:00.599" v="23"/>
          <ac:inkMkLst>
            <pc:docMk/>
            <pc:sldMk cId="2707437359" sldId="341"/>
            <ac:inkMk id="8" creationId="{C0350CB2-3E39-5B7E-8577-A0A45C184DFD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5:03.802" v="24"/>
          <ac:inkMkLst>
            <pc:docMk/>
            <pc:sldMk cId="2707437359" sldId="341"/>
            <ac:inkMk id="9" creationId="{4704B06B-5A0C-AAFF-B68C-A2BFD01E0A10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5:07.037" v="25"/>
          <ac:inkMkLst>
            <pc:docMk/>
            <pc:sldMk cId="2707437359" sldId="341"/>
            <ac:inkMk id="10" creationId="{7A288999-3CCF-4AE4-067E-FF63675ACBB8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5:17.521" v="26"/>
          <ac:inkMkLst>
            <pc:docMk/>
            <pc:sldMk cId="2707437359" sldId="341"/>
            <ac:inkMk id="13" creationId="{E20CEF9C-BF01-9CF6-8731-297221CFC8DD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5:23.756" v="27"/>
          <ac:inkMkLst>
            <pc:docMk/>
            <pc:sldMk cId="2707437359" sldId="341"/>
            <ac:inkMk id="14" creationId="{2E3EC7E7-027D-6A4E-A45E-FD8AD732283F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5:30.881" v="28"/>
          <ac:inkMkLst>
            <pc:docMk/>
            <pc:sldMk cId="2707437359" sldId="341"/>
            <ac:inkMk id="15" creationId="{4FC084D8-8E85-8F3A-2540-423992A4DF01}"/>
          </ac:inkMkLst>
        </pc:inkChg>
      </pc:sldChg>
      <pc:sldChg chg="addSp delSp modSp">
        <pc:chgData name="Marga Witteman | Urgenda" userId="S::marga.witteman@urgenda.nl::139f094d-0fd7-4bba-8ab8-5b2879a44676" providerId="AD" clId="Web-{69AE9483-FB34-169D-0196-B54B3C520EDC}" dt="2023-11-28T13:11:22.249" v="87"/>
        <pc:sldMkLst>
          <pc:docMk/>
          <pc:sldMk cId="69232392" sldId="345"/>
        </pc:sldMkLst>
        <pc:picChg chg="add del ord">
          <ac:chgData name="Marga Witteman | Urgenda" userId="S::marga.witteman@urgenda.nl::139f094d-0fd7-4bba-8ab8-5b2879a44676" providerId="AD" clId="Web-{69AE9483-FB34-169D-0196-B54B3C520EDC}" dt="2023-11-28T13:11:22.249" v="87"/>
          <ac:picMkLst>
            <pc:docMk/>
            <pc:sldMk cId="69232392" sldId="345"/>
            <ac:picMk id="7" creationId="{1D6B0285-C800-E17B-C3B5-090F558B62A7}"/>
          </ac:picMkLst>
        </pc:picChg>
        <pc:picChg chg="del">
          <ac:chgData name="Marga Witteman | Urgenda" userId="S::marga.witteman@urgenda.nl::139f094d-0fd7-4bba-8ab8-5b2879a44676" providerId="AD" clId="Web-{69AE9483-FB34-169D-0196-B54B3C520EDC}" dt="2023-11-28T12:53:15.188" v="0"/>
          <ac:picMkLst>
            <pc:docMk/>
            <pc:sldMk cId="69232392" sldId="345"/>
            <ac:picMk id="16" creationId="{E59FAED4-9726-D7C9-7F69-82ECF29D35B2}"/>
          </ac:picMkLst>
        </pc:picChg>
      </pc:sldChg>
    </pc:docChg>
  </pc:docChgLst>
  <pc:docChgLst>
    <pc:chgData name="Tsjeard Hofstra | Urgenda" userId="S::tsjeard.hofstra@urgenda.nl::d12fd492-d6db-4619-9461-d3103cf2b378" providerId="AD" clId="Web-{4E08A644-BB5D-C84A-B9EE-04A3F1D5C5D2}"/>
    <pc:docChg chg="addSld delSld modSld">
      <pc:chgData name="Tsjeard Hofstra | Urgenda" userId="S::tsjeard.hofstra@urgenda.nl::d12fd492-d6db-4619-9461-d3103cf2b378" providerId="AD" clId="Web-{4E08A644-BB5D-C84A-B9EE-04A3F1D5C5D2}" dt="2023-11-23T14:20:44.427" v="681" actId="1076"/>
      <pc:docMkLst>
        <pc:docMk/>
      </pc:docMkLst>
      <pc:sldChg chg="modSp">
        <pc:chgData name="Tsjeard Hofstra | Urgenda" userId="S::tsjeard.hofstra@urgenda.nl::d12fd492-d6db-4619-9461-d3103cf2b378" providerId="AD" clId="Web-{4E08A644-BB5D-C84A-B9EE-04A3F1D5C5D2}" dt="2023-11-23T13:44:25.540" v="0" actId="20577"/>
        <pc:sldMkLst>
          <pc:docMk/>
          <pc:sldMk cId="2800888908" sldId="258"/>
        </pc:sldMkLst>
        <pc:spChg chg="mod">
          <ac:chgData name="Tsjeard Hofstra | Urgenda" userId="S::tsjeard.hofstra@urgenda.nl::d12fd492-d6db-4619-9461-d3103cf2b378" providerId="AD" clId="Web-{4E08A644-BB5D-C84A-B9EE-04A3F1D5C5D2}" dt="2023-11-23T13:44:25.540" v="0" actId="20577"/>
          <ac:spMkLst>
            <pc:docMk/>
            <pc:sldMk cId="2800888908" sldId="258"/>
            <ac:spMk id="13" creationId="{DCA2FA6A-4C54-E5FD-E42A-1F9FE831C01D}"/>
          </ac:spMkLst>
        </pc:spChg>
      </pc:sldChg>
      <pc:sldChg chg="addSp delSp modSp delAnim">
        <pc:chgData name="Tsjeard Hofstra | Urgenda" userId="S::tsjeard.hofstra@urgenda.nl::d12fd492-d6db-4619-9461-d3103cf2b378" providerId="AD" clId="Web-{4E08A644-BB5D-C84A-B9EE-04A3F1D5C5D2}" dt="2023-11-23T14:03:22.813" v="380" actId="20577"/>
        <pc:sldMkLst>
          <pc:docMk/>
          <pc:sldMk cId="1800326277" sldId="267"/>
        </pc:sldMkLst>
        <pc:spChg chg="add mod">
          <ac:chgData name="Tsjeard Hofstra | Urgenda" userId="S::tsjeard.hofstra@urgenda.nl::d12fd492-d6db-4619-9461-d3103cf2b378" providerId="AD" clId="Web-{4E08A644-BB5D-C84A-B9EE-04A3F1D5C5D2}" dt="2023-11-23T14:03:22.813" v="380" actId="20577"/>
          <ac:spMkLst>
            <pc:docMk/>
            <pc:sldMk cId="1800326277" sldId="267"/>
            <ac:spMk id="3" creationId="{4C0D0477-6C86-A81D-2DC7-8C933F42F7D7}"/>
          </ac:spMkLst>
        </pc:spChg>
        <pc:spChg chg="add mod">
          <ac:chgData name="Tsjeard Hofstra | Urgenda" userId="S::tsjeard.hofstra@urgenda.nl::d12fd492-d6db-4619-9461-d3103cf2b378" providerId="AD" clId="Web-{4E08A644-BB5D-C84A-B9EE-04A3F1D5C5D2}" dt="2023-11-23T13:46:57.998" v="9" actId="20577"/>
          <ac:spMkLst>
            <pc:docMk/>
            <pc:sldMk cId="1800326277" sldId="267"/>
            <ac:spMk id="6" creationId="{B076ACCC-CEAC-CA02-84DA-A462A827129F}"/>
          </ac:spMkLst>
        </pc:spChg>
        <pc:spChg chg="del">
          <ac:chgData name="Tsjeard Hofstra | Urgenda" userId="S::tsjeard.hofstra@urgenda.nl::d12fd492-d6db-4619-9461-d3103cf2b378" providerId="AD" clId="Web-{4E08A644-BB5D-C84A-B9EE-04A3F1D5C5D2}" dt="2023-11-23T13:46:29.466" v="2"/>
          <ac:spMkLst>
            <pc:docMk/>
            <pc:sldMk cId="1800326277" sldId="267"/>
            <ac:spMk id="9" creationId="{A3508515-02E8-B598-E165-B490AB7A97A0}"/>
          </ac:spMkLst>
        </pc:spChg>
        <pc:picChg chg="del">
          <ac:chgData name="Tsjeard Hofstra | Urgenda" userId="S::tsjeard.hofstra@urgenda.nl::d12fd492-d6db-4619-9461-d3103cf2b378" providerId="AD" clId="Web-{4E08A644-BB5D-C84A-B9EE-04A3F1D5C5D2}" dt="2023-11-23T13:46:25.809" v="1"/>
          <ac:picMkLst>
            <pc:docMk/>
            <pc:sldMk cId="1800326277" sldId="267"/>
            <ac:picMk id="5" creationId="{F09E4B46-C1CF-5FB8-B363-7FD15AE12B6D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4:20:44.427" v="681" actId="1076"/>
        <pc:sldMkLst>
          <pc:docMk/>
          <pc:sldMk cId="2939961202" sldId="323"/>
        </pc:sldMkLst>
        <pc:spChg chg="del">
          <ac:chgData name="Tsjeard Hofstra | Urgenda" userId="S::tsjeard.hofstra@urgenda.nl::d12fd492-d6db-4619-9461-d3103cf2b378" providerId="AD" clId="Web-{4E08A644-BB5D-C84A-B9EE-04A3F1D5C5D2}" dt="2023-11-23T13:50:38.990" v="236"/>
          <ac:spMkLst>
            <pc:docMk/>
            <pc:sldMk cId="2939961202" sldId="323"/>
            <ac:spMk id="3" creationId="{4C0D0477-6C86-A81D-2DC7-8C933F42F7D7}"/>
          </ac:spMkLst>
        </pc:spChg>
        <pc:spChg chg="mod">
          <ac:chgData name="Tsjeard Hofstra | Urgenda" userId="S::tsjeard.hofstra@urgenda.nl::d12fd492-d6db-4619-9461-d3103cf2b378" providerId="AD" clId="Web-{4E08A644-BB5D-C84A-B9EE-04A3F1D5C5D2}" dt="2023-11-23T13:50:35.724" v="235" actId="20577"/>
          <ac:spMkLst>
            <pc:docMk/>
            <pc:sldMk cId="2939961202" sldId="323"/>
            <ac:spMk id="6" creationId="{B076ACCC-CEAC-CA02-84DA-A462A827129F}"/>
          </ac:spMkLst>
        </pc:spChg>
        <pc:spChg chg="add mod ord">
          <ac:chgData name="Tsjeard Hofstra | Urgenda" userId="S::tsjeard.hofstra@urgenda.nl::d12fd492-d6db-4619-9461-d3103cf2b378" providerId="AD" clId="Web-{4E08A644-BB5D-C84A-B9EE-04A3F1D5C5D2}" dt="2023-11-23T14:20:34.005" v="678"/>
          <ac:spMkLst>
            <pc:docMk/>
            <pc:sldMk cId="2939961202" sldId="323"/>
            <ac:spMk id="8" creationId="{EBEF7D84-967B-5F37-1698-8ADF612205E5}"/>
          </ac:spMkLst>
        </pc:spChg>
        <pc:picChg chg="add mod">
          <ac:chgData name="Tsjeard Hofstra | Urgenda" userId="S::tsjeard.hofstra@urgenda.nl::d12fd492-d6db-4619-9461-d3103cf2b378" providerId="AD" clId="Web-{4E08A644-BB5D-C84A-B9EE-04A3F1D5C5D2}" dt="2023-11-23T13:52:55.088" v="243" actId="14100"/>
          <ac:picMkLst>
            <pc:docMk/>
            <pc:sldMk cId="2939961202" sldId="323"/>
            <ac:picMk id="2" creationId="{5192AFE5-9C61-E223-A4F2-B93FBA327E6E}"/>
          </ac:picMkLst>
        </pc:picChg>
        <pc:picChg chg="add mod">
          <ac:chgData name="Tsjeard Hofstra | Urgenda" userId="S::tsjeard.hofstra@urgenda.nl::d12fd492-d6db-4619-9461-d3103cf2b378" providerId="AD" clId="Web-{4E08A644-BB5D-C84A-B9EE-04A3F1D5C5D2}" dt="2023-11-23T14:20:44.427" v="681" actId="1076"/>
          <ac:picMkLst>
            <pc:docMk/>
            <pc:sldMk cId="2939961202" sldId="323"/>
            <ac:picMk id="5" creationId="{50AE15FF-3D6E-AEEE-18B8-3C78FDD0B2D0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3:55:17.406" v="275" actId="1076"/>
        <pc:sldMkLst>
          <pc:docMk/>
          <pc:sldMk cId="1191465759" sldId="324"/>
        </pc:sldMkLst>
        <pc:spChg chg="del">
          <ac:chgData name="Tsjeard Hofstra | Urgenda" userId="S::tsjeard.hofstra@urgenda.nl::d12fd492-d6db-4619-9461-d3103cf2b378" providerId="AD" clId="Web-{4E08A644-BB5D-C84A-B9EE-04A3F1D5C5D2}" dt="2023-11-23T13:53:02.120" v="245"/>
          <ac:spMkLst>
            <pc:docMk/>
            <pc:sldMk cId="1191465759" sldId="324"/>
            <ac:spMk id="3" creationId="{4C0D0477-6C86-A81D-2DC7-8C933F42F7D7}"/>
          </ac:spMkLst>
        </pc:spChg>
        <pc:spChg chg="add del mod">
          <ac:chgData name="Tsjeard Hofstra | Urgenda" userId="S::tsjeard.hofstra@urgenda.nl::d12fd492-d6db-4619-9461-d3103cf2b378" providerId="AD" clId="Web-{4E08A644-BB5D-C84A-B9EE-04A3F1D5C5D2}" dt="2023-11-23T13:54:50.420" v="270" actId="14100"/>
          <ac:spMkLst>
            <pc:docMk/>
            <pc:sldMk cId="1191465759" sldId="324"/>
            <ac:spMk id="6" creationId="{B076ACCC-CEAC-CA02-84DA-A462A827129F}"/>
          </ac:spMkLst>
        </pc:spChg>
        <pc:picChg chg="add mod">
          <ac:chgData name="Tsjeard Hofstra | Urgenda" userId="S::tsjeard.hofstra@urgenda.nl::d12fd492-d6db-4619-9461-d3103cf2b378" providerId="AD" clId="Web-{4E08A644-BB5D-C84A-B9EE-04A3F1D5C5D2}" dt="2023-11-23T13:55:17.406" v="275" actId="1076"/>
          <ac:picMkLst>
            <pc:docMk/>
            <pc:sldMk cId="1191465759" sldId="324"/>
            <ac:picMk id="2" creationId="{4FC293A9-C613-6E4C-0509-E6DA78E4882F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3:56:31.518" v="285"/>
        <pc:sldMkLst>
          <pc:docMk/>
          <pc:sldMk cId="6048253" sldId="325"/>
        </pc:sldMkLst>
        <pc:spChg chg="add mod">
          <ac:chgData name="Tsjeard Hofstra | Urgenda" userId="S::tsjeard.hofstra@urgenda.nl::d12fd492-d6db-4619-9461-d3103cf2b378" providerId="AD" clId="Web-{4E08A644-BB5D-C84A-B9EE-04A3F1D5C5D2}" dt="2023-11-23T13:56:31.518" v="285"/>
          <ac:spMkLst>
            <pc:docMk/>
            <pc:sldMk cId="6048253" sldId="325"/>
            <ac:spMk id="4" creationId="{6AEFFC1E-4E8A-C65B-63E9-2F0E49C540C6}"/>
          </ac:spMkLst>
        </pc:spChg>
        <pc:picChg chg="del">
          <ac:chgData name="Tsjeard Hofstra | Urgenda" userId="S::tsjeard.hofstra@urgenda.nl::d12fd492-d6db-4619-9461-d3103cf2b378" providerId="AD" clId="Web-{4E08A644-BB5D-C84A-B9EE-04A3F1D5C5D2}" dt="2023-11-23T13:55:26.187" v="277"/>
          <ac:picMkLst>
            <pc:docMk/>
            <pc:sldMk cId="6048253" sldId="325"/>
            <ac:picMk id="2" creationId="{4FC293A9-C613-6E4C-0509-E6DA78E4882F}"/>
          </ac:picMkLst>
        </pc:picChg>
        <pc:picChg chg="add mod">
          <ac:chgData name="Tsjeard Hofstra | Urgenda" userId="S::tsjeard.hofstra@urgenda.nl::d12fd492-d6db-4619-9461-d3103cf2b378" providerId="AD" clId="Web-{4E08A644-BB5D-C84A-B9EE-04A3F1D5C5D2}" dt="2023-11-23T13:55:42.360" v="282" actId="14100"/>
          <ac:picMkLst>
            <pc:docMk/>
            <pc:sldMk cId="6048253" sldId="325"/>
            <ac:picMk id="3" creationId="{4891FEA3-AFE9-1422-154E-AB6BC2A001C6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3:57:38.926" v="291" actId="1076"/>
        <pc:sldMkLst>
          <pc:docMk/>
          <pc:sldMk cId="2878359136" sldId="326"/>
        </pc:sldMkLst>
        <pc:picChg chg="add mod">
          <ac:chgData name="Tsjeard Hofstra | Urgenda" userId="S::tsjeard.hofstra@urgenda.nl::d12fd492-d6db-4619-9461-d3103cf2b378" providerId="AD" clId="Web-{4E08A644-BB5D-C84A-B9EE-04A3F1D5C5D2}" dt="2023-11-23T13:57:38.926" v="291" actId="1076"/>
          <ac:picMkLst>
            <pc:docMk/>
            <pc:sldMk cId="2878359136" sldId="326"/>
            <ac:picMk id="2" creationId="{D98D57F4-4B99-1CDA-189E-7965F778B97B}"/>
          </ac:picMkLst>
        </pc:picChg>
        <pc:picChg chg="del">
          <ac:chgData name="Tsjeard Hofstra | Urgenda" userId="S::tsjeard.hofstra@urgenda.nl::d12fd492-d6db-4619-9461-d3103cf2b378" providerId="AD" clId="Web-{4E08A644-BB5D-C84A-B9EE-04A3F1D5C5D2}" dt="2023-11-23T13:57:14.863" v="287"/>
          <ac:picMkLst>
            <pc:docMk/>
            <pc:sldMk cId="2878359136" sldId="326"/>
            <ac:picMk id="3" creationId="{4891FEA3-AFE9-1422-154E-AB6BC2A001C6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3:59:51.181" v="311" actId="1076"/>
        <pc:sldMkLst>
          <pc:docMk/>
          <pc:sldMk cId="3442103812" sldId="327"/>
        </pc:sldMkLst>
        <pc:picChg chg="del">
          <ac:chgData name="Tsjeard Hofstra | Urgenda" userId="S::tsjeard.hofstra@urgenda.nl::d12fd492-d6db-4619-9461-d3103cf2b378" providerId="AD" clId="Web-{4E08A644-BB5D-C84A-B9EE-04A3F1D5C5D2}" dt="2023-11-23T13:57:56.567" v="293"/>
          <ac:picMkLst>
            <pc:docMk/>
            <pc:sldMk cId="3442103812" sldId="327"/>
            <ac:picMk id="2" creationId="{D98D57F4-4B99-1CDA-189E-7965F778B97B}"/>
          </ac:picMkLst>
        </pc:picChg>
        <pc:picChg chg="add mod">
          <ac:chgData name="Tsjeard Hofstra | Urgenda" userId="S::tsjeard.hofstra@urgenda.nl::d12fd492-d6db-4619-9461-d3103cf2b378" providerId="AD" clId="Web-{4E08A644-BB5D-C84A-B9EE-04A3F1D5C5D2}" dt="2023-11-23T13:59:51.181" v="311" actId="1076"/>
          <ac:picMkLst>
            <pc:docMk/>
            <pc:sldMk cId="3442103812" sldId="327"/>
            <ac:picMk id="3" creationId="{A0C6FC25-2359-A472-6316-88A160979CC1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3:59:42.602" v="310" actId="1076"/>
        <pc:sldMkLst>
          <pc:docMk/>
          <pc:sldMk cId="3677759553" sldId="328"/>
        </pc:sldMkLst>
        <pc:picChg chg="add mod">
          <ac:chgData name="Tsjeard Hofstra | Urgenda" userId="S::tsjeard.hofstra@urgenda.nl::d12fd492-d6db-4619-9461-d3103cf2b378" providerId="AD" clId="Web-{4E08A644-BB5D-C84A-B9EE-04A3F1D5C5D2}" dt="2023-11-23T13:59:42.602" v="310" actId="1076"/>
          <ac:picMkLst>
            <pc:docMk/>
            <pc:sldMk cId="3677759553" sldId="328"/>
            <ac:picMk id="2" creationId="{C2BB7366-C94B-30B6-9C8B-7242CA95814A}"/>
          </ac:picMkLst>
        </pc:picChg>
        <pc:picChg chg="del">
          <ac:chgData name="Tsjeard Hofstra | Urgenda" userId="S::tsjeard.hofstra@urgenda.nl::d12fd492-d6db-4619-9461-d3103cf2b378" providerId="AD" clId="Web-{4E08A644-BB5D-C84A-B9EE-04A3F1D5C5D2}" dt="2023-11-23T13:58:38.928" v="298"/>
          <ac:picMkLst>
            <pc:docMk/>
            <pc:sldMk cId="3677759553" sldId="328"/>
            <ac:picMk id="3" creationId="{A0C6FC25-2359-A472-6316-88A160979CC1}"/>
          </ac:picMkLst>
        </pc:picChg>
      </pc:sldChg>
      <pc:sldChg chg="add del replId">
        <pc:chgData name="Tsjeard Hofstra | Urgenda" userId="S::tsjeard.hofstra@urgenda.nl::d12fd492-d6db-4619-9461-d3103cf2b378" providerId="AD" clId="Web-{4E08A644-BB5D-C84A-B9EE-04A3F1D5C5D2}" dt="2023-11-23T13:59:00.492" v="303"/>
        <pc:sldMkLst>
          <pc:docMk/>
          <pc:sldMk cId="561947728" sldId="329"/>
        </pc:sldMkLst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3:59:30.618" v="309" actId="1076"/>
        <pc:sldMkLst>
          <pc:docMk/>
          <pc:sldMk cId="2611573659" sldId="329"/>
        </pc:sldMkLst>
        <pc:picChg chg="del">
          <ac:chgData name="Tsjeard Hofstra | Urgenda" userId="S::tsjeard.hofstra@urgenda.nl::d12fd492-d6db-4619-9461-d3103cf2b378" providerId="AD" clId="Web-{4E08A644-BB5D-C84A-B9EE-04A3F1D5C5D2}" dt="2023-11-23T13:59:09.554" v="305"/>
          <ac:picMkLst>
            <pc:docMk/>
            <pc:sldMk cId="2611573659" sldId="329"/>
            <ac:picMk id="2" creationId="{C2BB7366-C94B-30B6-9C8B-7242CA95814A}"/>
          </ac:picMkLst>
        </pc:picChg>
        <pc:picChg chg="add mod">
          <ac:chgData name="Tsjeard Hofstra | Urgenda" userId="S::tsjeard.hofstra@urgenda.nl::d12fd492-d6db-4619-9461-d3103cf2b378" providerId="AD" clId="Web-{4E08A644-BB5D-C84A-B9EE-04A3F1D5C5D2}" dt="2023-11-23T13:59:30.618" v="309" actId="1076"/>
          <ac:picMkLst>
            <pc:docMk/>
            <pc:sldMk cId="2611573659" sldId="329"/>
            <ac:picMk id="3" creationId="{7BDF52D2-2779-A4DD-34B1-4AF3CCEAA267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4:02:31.827" v="323" actId="14100"/>
        <pc:sldMkLst>
          <pc:docMk/>
          <pc:sldMk cId="2448922179" sldId="330"/>
        </pc:sldMkLst>
        <pc:picChg chg="add mod">
          <ac:chgData name="Tsjeard Hofstra | Urgenda" userId="S::tsjeard.hofstra@urgenda.nl::d12fd492-d6db-4619-9461-d3103cf2b378" providerId="AD" clId="Web-{4E08A644-BB5D-C84A-B9EE-04A3F1D5C5D2}" dt="2023-11-23T14:02:31.827" v="323" actId="14100"/>
          <ac:picMkLst>
            <pc:docMk/>
            <pc:sldMk cId="2448922179" sldId="330"/>
            <ac:picMk id="2" creationId="{25052FC1-07A2-3F01-03B4-9A40F1918705}"/>
          </ac:picMkLst>
        </pc:picChg>
        <pc:picChg chg="del">
          <ac:chgData name="Tsjeard Hofstra | Urgenda" userId="S::tsjeard.hofstra@urgenda.nl::d12fd492-d6db-4619-9461-d3103cf2b378" providerId="AD" clId="Web-{4E08A644-BB5D-C84A-B9EE-04A3F1D5C5D2}" dt="2023-11-23T14:01:47.591" v="320"/>
          <ac:picMkLst>
            <pc:docMk/>
            <pc:sldMk cId="2448922179" sldId="330"/>
            <ac:picMk id="3" creationId="{7BDF52D2-2779-A4DD-34B1-4AF3CCEAA267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4:07:29.775" v="386" actId="14100"/>
        <pc:sldMkLst>
          <pc:docMk/>
          <pc:sldMk cId="3336315719" sldId="331"/>
        </pc:sldMkLst>
        <pc:picChg chg="add mod">
          <ac:chgData name="Tsjeard Hofstra | Urgenda" userId="S::tsjeard.hofstra@urgenda.nl::d12fd492-d6db-4619-9461-d3103cf2b378" providerId="AD" clId="Web-{4E08A644-BB5D-C84A-B9EE-04A3F1D5C5D2}" dt="2023-11-23T14:07:29.775" v="386" actId="14100"/>
          <ac:picMkLst>
            <pc:docMk/>
            <pc:sldMk cId="3336315719" sldId="331"/>
            <ac:picMk id="2" creationId="{C4DA9156-3500-23AF-DF68-780969C82E17}"/>
          </ac:picMkLst>
        </pc:picChg>
        <pc:picChg chg="del">
          <ac:chgData name="Tsjeard Hofstra | Urgenda" userId="S::tsjeard.hofstra@urgenda.nl::d12fd492-d6db-4619-9461-d3103cf2b378" providerId="AD" clId="Web-{4E08A644-BB5D-C84A-B9EE-04A3F1D5C5D2}" dt="2023-11-23T14:00:22.135" v="314"/>
          <ac:picMkLst>
            <pc:docMk/>
            <pc:sldMk cId="3336315719" sldId="331"/>
            <ac:picMk id="3" creationId="{7BDF52D2-2779-A4DD-34B1-4AF3CCEAA267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4:07:22.744" v="385" actId="14100"/>
        <pc:sldMkLst>
          <pc:docMk/>
          <pc:sldMk cId="1844997740" sldId="333"/>
        </pc:sldMkLst>
        <pc:picChg chg="del">
          <ac:chgData name="Tsjeard Hofstra | Urgenda" userId="S::tsjeard.hofstra@urgenda.nl::d12fd492-d6db-4619-9461-d3103cf2b378" providerId="AD" clId="Web-{4E08A644-BB5D-C84A-B9EE-04A3F1D5C5D2}" dt="2023-11-23T14:06:59.055" v="382"/>
          <ac:picMkLst>
            <pc:docMk/>
            <pc:sldMk cId="1844997740" sldId="333"/>
            <ac:picMk id="2" creationId="{C4DA9156-3500-23AF-DF68-780969C82E17}"/>
          </ac:picMkLst>
        </pc:picChg>
        <pc:picChg chg="add mod">
          <ac:chgData name="Tsjeard Hofstra | Urgenda" userId="S::tsjeard.hofstra@urgenda.nl::d12fd492-d6db-4619-9461-d3103cf2b378" providerId="AD" clId="Web-{4E08A644-BB5D-C84A-B9EE-04A3F1D5C5D2}" dt="2023-11-23T14:07:22.744" v="385" actId="14100"/>
          <ac:picMkLst>
            <pc:docMk/>
            <pc:sldMk cId="1844997740" sldId="333"/>
            <ac:picMk id="3" creationId="{EC8B5FCD-F8C0-6A57-6E12-358045549A69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4:12:13.160" v="416" actId="1076"/>
        <pc:sldMkLst>
          <pc:docMk/>
          <pc:sldMk cId="3958388459" sldId="334"/>
        </pc:sldMkLst>
        <pc:spChg chg="del">
          <ac:chgData name="Tsjeard Hofstra | Urgenda" userId="S::tsjeard.hofstra@urgenda.nl::d12fd492-d6db-4619-9461-d3103cf2b378" providerId="AD" clId="Web-{4E08A644-BB5D-C84A-B9EE-04A3F1D5C5D2}" dt="2023-11-23T14:11:46.253" v="410"/>
          <ac:spMkLst>
            <pc:docMk/>
            <pc:sldMk cId="3958388459" sldId="334"/>
            <ac:spMk id="4" creationId="{6AEFFC1E-4E8A-C65B-63E9-2F0E49C540C6}"/>
          </ac:spMkLst>
        </pc:spChg>
        <pc:spChg chg="add mod">
          <ac:chgData name="Tsjeard Hofstra | Urgenda" userId="S::tsjeard.hofstra@urgenda.nl::d12fd492-d6db-4619-9461-d3103cf2b378" providerId="AD" clId="Web-{4E08A644-BB5D-C84A-B9EE-04A3F1D5C5D2}" dt="2023-11-23T14:12:07.488" v="414" actId="1076"/>
          <ac:spMkLst>
            <pc:docMk/>
            <pc:sldMk cId="3958388459" sldId="334"/>
            <ac:spMk id="5" creationId="{66158D60-42BA-BCB4-5D92-F90E96E22DCB}"/>
          </ac:spMkLst>
        </pc:spChg>
        <pc:picChg chg="add del mod">
          <ac:chgData name="Tsjeard Hofstra | Urgenda" userId="S::tsjeard.hofstra@urgenda.nl::d12fd492-d6db-4619-9461-d3103cf2b378" providerId="AD" clId="Web-{4E08A644-BB5D-C84A-B9EE-04A3F1D5C5D2}" dt="2023-11-23T14:11:18.783" v="404"/>
          <ac:picMkLst>
            <pc:docMk/>
            <pc:sldMk cId="3958388459" sldId="334"/>
            <ac:picMk id="2" creationId="{9EBF947E-480E-201C-87FA-80975A985A58}"/>
          </ac:picMkLst>
        </pc:picChg>
        <pc:picChg chg="del">
          <ac:chgData name="Tsjeard Hofstra | Urgenda" userId="S::tsjeard.hofstra@urgenda.nl::d12fd492-d6db-4619-9461-d3103cf2b378" providerId="AD" clId="Web-{4E08A644-BB5D-C84A-B9EE-04A3F1D5C5D2}" dt="2023-11-23T14:07:39.306" v="388"/>
          <ac:picMkLst>
            <pc:docMk/>
            <pc:sldMk cId="3958388459" sldId="334"/>
            <ac:picMk id="3" creationId="{EC8B5FCD-F8C0-6A57-6E12-358045549A69}"/>
          </ac:picMkLst>
        </pc:picChg>
        <pc:picChg chg="add mod">
          <ac:chgData name="Tsjeard Hofstra | Urgenda" userId="S::tsjeard.hofstra@urgenda.nl::d12fd492-d6db-4619-9461-d3103cf2b378" providerId="AD" clId="Web-{4E08A644-BB5D-C84A-B9EE-04A3F1D5C5D2}" dt="2023-11-23T14:12:13.160" v="416" actId="1076"/>
          <ac:picMkLst>
            <pc:docMk/>
            <pc:sldMk cId="3958388459" sldId="334"/>
            <ac:picMk id="8" creationId="{38AFDAD6-FB5A-8D2E-86A6-A31CF3DE5B8D}"/>
          </ac:picMkLst>
        </pc:picChg>
        <pc:picChg chg="add mod ord">
          <ac:chgData name="Tsjeard Hofstra | Urgenda" userId="S::tsjeard.hofstra@urgenda.nl::d12fd492-d6db-4619-9461-d3103cf2b378" providerId="AD" clId="Web-{4E08A644-BB5D-C84A-B9EE-04A3F1D5C5D2}" dt="2023-11-23T14:12:01.722" v="411" actId="1076"/>
          <ac:picMkLst>
            <pc:docMk/>
            <pc:sldMk cId="3958388459" sldId="334"/>
            <ac:picMk id="9" creationId="{F9548071-C3A5-F65C-2256-FA0229257A01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4:16:22.637" v="670" actId="1076"/>
        <pc:sldMkLst>
          <pc:docMk/>
          <pc:sldMk cId="3028143563" sldId="339"/>
        </pc:sldMkLst>
        <pc:spChg chg="add mod">
          <ac:chgData name="Tsjeard Hofstra | Urgenda" userId="S::tsjeard.hofstra@urgenda.nl::d12fd492-d6db-4619-9461-d3103cf2b378" providerId="AD" clId="Web-{4E08A644-BB5D-C84A-B9EE-04A3F1D5C5D2}" dt="2023-11-23T14:16:22.637" v="670" actId="1076"/>
          <ac:spMkLst>
            <pc:docMk/>
            <pc:sldMk cId="3028143563" sldId="339"/>
            <ac:spMk id="4" creationId="{0E4803E2-B250-4089-EF43-A1B9DD8F8681}"/>
          </ac:spMkLst>
        </pc:spChg>
        <pc:spChg chg="mod">
          <ac:chgData name="Tsjeard Hofstra | Urgenda" userId="S::tsjeard.hofstra@urgenda.nl::d12fd492-d6db-4619-9461-d3103cf2b378" providerId="AD" clId="Web-{4E08A644-BB5D-C84A-B9EE-04A3F1D5C5D2}" dt="2023-11-23T14:13:06.287" v="436" actId="20577"/>
          <ac:spMkLst>
            <pc:docMk/>
            <pc:sldMk cId="3028143563" sldId="339"/>
            <ac:spMk id="6" creationId="{B076ACCC-CEAC-CA02-84DA-A462A827129F}"/>
          </ac:spMkLst>
        </pc:spChg>
        <pc:picChg chg="del">
          <ac:chgData name="Tsjeard Hofstra | Urgenda" userId="S::tsjeard.hofstra@urgenda.nl::d12fd492-d6db-4619-9461-d3103cf2b378" providerId="AD" clId="Web-{4E08A644-BB5D-C84A-B9EE-04A3F1D5C5D2}" dt="2023-11-23T14:12:53.208" v="418"/>
          <ac:picMkLst>
            <pc:docMk/>
            <pc:sldMk cId="3028143563" sldId="339"/>
            <ac:picMk id="2" creationId="{5192AFE5-9C61-E223-A4F2-B93FBA327E6E}"/>
          </ac:picMkLst>
        </pc:picChg>
      </pc:sldChg>
    </pc:docChg>
  </pc:docChgLst>
  <pc:docChgLst>
    <pc:chgData name="Tsjeard Hofstra | Urgenda" userId="S::tsjeard.hofstra@urgenda.nl::d12fd492-d6db-4619-9461-d3103cf2b378" providerId="AD" clId="Web-{E9634C18-136A-93A7-B5B8-B027DAE2F1DD}"/>
    <pc:docChg chg="modSld">
      <pc:chgData name="Tsjeard Hofstra | Urgenda" userId="S::tsjeard.hofstra@urgenda.nl::d12fd492-d6db-4619-9461-d3103cf2b378" providerId="AD" clId="Web-{E9634C18-136A-93A7-B5B8-B027DAE2F1DD}" dt="2023-11-24T20:42:18.426" v="0" actId="14100"/>
      <pc:docMkLst>
        <pc:docMk/>
      </pc:docMkLst>
      <pc:sldChg chg="modSp">
        <pc:chgData name="Tsjeard Hofstra | Urgenda" userId="S::tsjeard.hofstra@urgenda.nl::d12fd492-d6db-4619-9461-d3103cf2b378" providerId="AD" clId="Web-{E9634C18-136A-93A7-B5B8-B027DAE2F1DD}" dt="2023-11-24T20:42:18.426" v="0" actId="14100"/>
        <pc:sldMkLst>
          <pc:docMk/>
          <pc:sldMk cId="2611573659" sldId="329"/>
        </pc:sldMkLst>
        <pc:picChg chg="mod">
          <ac:chgData name="Tsjeard Hofstra | Urgenda" userId="S::tsjeard.hofstra@urgenda.nl::d12fd492-d6db-4619-9461-d3103cf2b378" providerId="AD" clId="Web-{E9634C18-136A-93A7-B5B8-B027DAE2F1DD}" dt="2023-11-24T20:42:18.426" v="0" actId="14100"/>
          <ac:picMkLst>
            <pc:docMk/>
            <pc:sldMk cId="2611573659" sldId="329"/>
            <ac:picMk id="2" creationId="{80570313-1E51-3FFA-AD76-77CCEDD3132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17988 6925 16383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27846 8736 16383 0 0,'1'0'0'0'0,"3"0"0"0"0,10 0 0 0 0,13 0 0 0 0,15 0 0 0 0,14 0 0 0 0,9 0 0 0 0,4 3 0 0 0,-2 3 0 0 0,-5 3 0 0 0,-7 2 0 0 0,-11 1 0 0 0,-9 1 0 0 0,-10-2 0 0 0,-8-1 0 0 0,-6-2 0 0 0,-5 0 0 0 0,-4 0 0 0 0,-3 0 0 0 0,0 1 0 0 0,0 2 0 0 0,-1 3 0 0 0,1 2 0 0 0,-3 3 0 0 0,-3 0 0 0 0,-5 2 0 0 0,-3 0 0 0 0,-4 1 0 0 0,0 2 0 0 0,0 3 0 0 0,0 2 0 0 0,1 0 0 0 0,3 0 0 0 0,1 1 0 0 0,2 0 0 0 0,2-1 0 0 0,3 0 0 0 0,1-1 0 0 0,1-3 0 0 0,2-3 0 0 0,1-5 0 0 0,4-5 0 0 0,2-5 0 0 0,3-4 0 0 0,5-2 0 0 0,5-1 0 0 0,5-1 0 0 0,6 0 0 0 0,10 0 0 0 0,11 2 0 0 0,10 2 0 0 0,4 5 0 0 0,2 6 0 0 0,-4 2 0 0 0,-8 2 0 0 0,-9 0 0 0 0,-9-1 0 0 0,-8-2 0 0 0,-7 0 0 0 0,-7-2 0 0 0,-6-1 0 0 0,-4-1 0 0 0,-3 0 0 0 0,-1-1 0 0 0,0 1 0 0 0,0 0 0 0 0,-1 2 0 0 0,-2 0 0 0 0,-1 1 0 0 0,-3 2 0 0 0,-1 1 0 0 0,-1 2 0 0 0,0 0 0 0 0,-1 4 0 0 0,-1 6 0 0 0,1 5 0 0 0,-1 5 0 0 0,0 3 0 0 0,2 1 0 0 0,0-3 0 0 0,3-8 0 0 0,2-17 0 0 0,2-21-16383 0 0,2-10 16383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27739 12098 16383 0 0,'2'0'0'0'0,"5"0"0"0"0,8 0 0 0 0,11 0 0 0 0,9 0 0 0 0,7 0 0 0 0,4 0 0 0 0,-3-1 0 0 0,-4 0 0 0 0,-7-1 0 0 0,-9 0 0 0 0,-6 0 0 0 0,-6 1 0 0 0,-4 0 0 0 0,-2 0 0 0 0,-2 0 0 0 0,0 0 0 0 0,0-1 0 0 0,1 0 0 0 0,-1 0 0 0 0,1-1 0 0 0,0-1 0 0 0,-1-1 0 0 0,-1-3 0 0 0,0-4 0 0 0,-2-4 0 0 0,0-5 0 0 0,-2-5 0 0 0,-3-4 0 0 0,-4 0 0 0 0,-2 1 0 0 0,-1-1 0 0 0,1 2 0 0 0,0 0 0 0 0,2 2 0 0 0,2 3 0 0 0,2 1 0 0 0,0-1 0 0 0,2-2 0 0 0,0-2 0 0 0,2-3 0 0 0,0-1 0 0 0,1 2 0 0 0,0 2 0 0 0,1 4 0 0 0,3 7 0 0 0,3 6 0 0 0,5 4 0 0 0,4 3 0 0 0,6 3 0 0 0,4 2 0 0 0,5 1 0 0 0,6 0 0 0 0,6 0 0 0 0,7-1 0 0 0,4 0 0 0 0,0-1 0 0 0,-1-1 0 0 0,-4 0 0 0 0,-5 0 0 0 0,-5 0 0 0 0,-6 0 0 0 0,-7 0 0 0 0,-8-1 0 0 0,-6-2 0 0 0,-6-1 0 0 0,-3-1 0 0 0,-3-2 0 0 0,-1-2 0 0 0,-1-1 0 0 0,-2-3 0 0 0,-3-2 0 0 0,-6-2 0 0 0,-2-3 0 0 0,-4-2 0 0 0,-1-2 0 0 0,-1-3 0 0 0,2-2 0 0 0,1-1 0 0 0,1-3 0 0 0,4 0 0 0 0,2 0 0 0 0,3 3 0 0 0,4 5 0 0 0,4 6 0 0 0,4 7 0 0 0,5 6 0 0 0,5 3 0 0 0,4 2 0 0 0,4 2 0 0 0,3 0 0 0 0,2 2 0 0 0,4 0 0 0 0,5 2 0 0 0,3 0 0 0 0,4-1 0 0 0,6-1 0 0 0,2-1 0 0 0,-2-1 0 0 0,-6 0 0 0 0,-8-1 0 0 0,-9 0 0 0 0,-16 1-16383 0 0,-8 0 16383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1429 5090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6473 6198 16383 0 0,'-1'0'0'0'0,"-3"0"0"0"0,-9 0 0 0 0,-18 0 0 0 0,-20 0 0 0 0,-18 0 0 0 0,-19 0 0 0 0,-15 0 0 0 0,-12 0 0 0 0,-7 0 0 0 0,-3 0 0 0 0,-1 0 0 0 0,-2 0 0 0 0,-1 0 0 0 0,2 0 0 0 0,2 0 0 0 0,2 0 0 0 0,-3 0 0 0 0,-9 0 0 0 0,-9 0 0 0 0,-7 0 0 0 0,-5 1 0 0 0,0 3 0 0 0,1 3 0 0 0,2 0 0 0 0,3 4 0 0 0,4 4 0 0 0,1 3 0 0 0,1 3 0 0 0,0 0 0 0 0,2 0 0 0 0,5-2 0 0 0,12-3 0 0 0,15-3 0 0 0,15-3 0 0 0,15-1 0 0 0,12-2 0 0 0,9-2 0 0 0,10 0 0 0 0,8-1 0 0 0,6 0 0 0 0,2-1 0 0 0,2 0 0 0 0,1 0 0 0 0,1 0 0 0 0,3 0 0 0 0,5 1 0 0 0,4-1 0 0 0,6-3 0 0 0,5-16-16383 0 0,4-5 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6011 6775 16383 0 0,'-1'0'0'0'0,"-5"0"0"0"0,-15 0 0 0 0,-43 0 0 0 0,-62 0 0 0 0,-70 0 0 0 0,-61 0 0 0 0,-46 0 0 0 0,-23 0 0 0 0,3 0 0 0 0,17 0 0 0 0,28 0 0 0 0,32 0 0 0 0,25 0 0 0 0,19 1 0 0 0,14 4 0 0 0,12 6 0 0 0,5 4 0 0 0,5 2 0 0 0,7 0 0 0 0,11-2 0 0 0,13-2 0 0 0,19-4 0 0 0,21-1 0 0 0,22-2 0 0 0,21 0 0 0 0,18 0 0 0 0,15 0 0 0 0,11-1 0 0 0,9-2 0 0 0,8-4 0 0 0,6-11-16383 0 0,1-3 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5386 7261 16383 0 0,'-1'0'0'0'0,"-4"0"0"0"0,-8 0 0 0 0,-20 0 0 0 0,-39 0 0 0 0,-58 0 0 0 0,-65 0 0 0 0,-59 0 0 0 0,-46 0 0 0 0,-26 0 0 0 0,-13 0 0 0 0,0 0 0 0 0,12 0 0 0 0,21 4 0 0 0,28 2 0 0 0,33 3 0 0 0,36 2 0 0 0,34 2 0 0 0,32 1 0 0 0,29 0 0 0 0,22 1 0 0 0,15-1 0 0 0,11-1 0 0 0,7 0 0 0 0,4 0 0 0 0,4-3 0 0 0,4-1 0 0 0,5-2 0 0 0,7 0 0 0 0,8-2 0 0 0,9-2 0 0 0,13-2-16383 0 0,7-2 16383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5313 7558 16383 0 0,'-4'0'0'0'0,"-19"0"0"0"0,-44 0 0 0 0,-65 0 0 0 0,-79 0 0 0 0,-75 0 0 0 0,-46 0 0 0 0,-14 0 0 0 0,14 0 0 0 0,33 0 0 0 0,39 0 0 0 0,42 0 0 0 0,42 0 0 0 0,38 0 0 0 0,33 1 0 0 0,22 4 0 0 0,15 4 0 0 0,8 4 0 0 0,3 3 0 0 0,0 1 0 0 0,3-3 0 0 0,5-4 0 0 0,8-3 0 0 0,11-4 0 0 0,16-3-16383 0 0,10-3 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5663 8036 16383 0 0,'0'0'0'0'0,"-1"3"0"0"0,-11-1 0 0 0,-32 0 0 0 0,-56 0 0 0 0,-69-1 0 0 0,-72-1 0 0 0,-68 1 0 0 0,-60-1 0 0 0,-37 0 0 0 0,-10 0 0 0 0,12 0 0 0 0,27 0 0 0 0,40-1 0 0 0,44 1 0 0 0,48 0 0 0 0,53 0 0 0 0,54 0 0 0 0,52 0-16383 0 0,45-2 16383 0 0,30 0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6592 8691 16383 0 0,'-1'0'0'0'0,"-5"0"0"0"0,-12 0 0 0 0,-25 0 0 0 0,-40 0 0 0 0,-50 0 0 0 0,-56 0 0 0 0,-52 0 0 0 0,-42 0 0 0 0,-32 0 0 0 0,-16 0 0 0 0,-5 0 0 0 0,0 0 0 0 0,7 0 0 0 0,9 0 0 0 0,18 4 0 0 0,24 4 0 0 0,26 5 0 0 0,32 2 0 0 0,36 0 0 0 0,36 0 0 0 0,33-1 0 0 0,30-3 0 0 0,24-1 0 0 0,21-2 0 0 0,15-1 0 0 0,11-2 0 0 0,11-8-16383 0 0,7-3 16383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19893 12057 16383 0 0,'1'0'0'0'0,"6"0"0"0"0,6 0 0 0 0,11 0 0 0 0,14 0 0 0 0,12 0 0 0 0,6 0 0 0 0,1 1 0 0 0,-2 0 0 0 0,-2 2 0 0 0,-5-1 0 0 0,-4 0 0 0 0,-4-1 0 0 0,-3 0 0 0 0,-5 0 0 0 0,-4-1 0 0 0,-4 0 0 0 0,-6 0 0 0 0,-5-1 0 0 0,-4-6 0 0 0,-3-8 0 0 0,-4-8 0 0 0,-1-9 0 0 0,-2-7 0 0 0,0-5 0 0 0,1-4 0 0 0,-1 0 0 0 0,0 2 0 0 0,1 1 0 0 0,0 3 0 0 0,-1 1 0 0 0,2 3 0 0 0,0 4 0 0 0,2 4 0 0 0,3 7 0 0 0,2 8 0 0 0,1 5 0 0 0,1 5 0 0 0,0 4 0 0 0,-1 1 0 0 0,0 6 0 0 0,1 7 0 0 0,2 8 0 0 0,0 6 0 0 0,3 4 0 0 0,2 2 0 0 0,7-1 0 0 0,9-1 0 0 0,5-1 0 0 0,5-4 0 0 0,1-4 0 0 0,-4-7 0 0 0,-3-5 0 0 0,-5-5 0 0 0,-5-2 0 0 0,-4-3 0 0 0,-5-1 0 0 0,-3-1 0 0 0,-5-3 0 0 0,-1-6 0 0 0,-3-7 0 0 0,1-8 0 0 0,0-6 0 0 0,3-6 0 0 0,0-5 0 0 0,1-1 0 0 0,0 0 0 0 0,0 3 0 0 0,-3 4 0 0 0,-1 4 0 0 0,-3 6 0 0 0,-2 6 0 0 0,-1 6 0 0 0,0 5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19737 6565 16383 0 0,'1'0'0'0'0,"3"0"0"0"0,9 0 0 0 0,20 0 0 0 0,22-1 0 0 0,40-8 0 0 0,20-7 0 0 0,11-12 0 0 0,-10-6 0 0 0,-18-1 0 0 0,-23 3 0 0 0,-19 4 0 0 0,-18 8 0 0 0,-14 7 0 0 0,-12 8 0 0 0,-7 8 0 0 0,-6 9 0 0 0,-1 8 0 0 0,-2 7 0 0 0,0 4 0 0 0,-4 1 0 0 0,-2 1 0 0 0,-3-1 0 0 0,-1 0 0 0 0,0-2 0 0 0,-1-1 0 0 0,1 0 0 0 0,3-2 0 0 0,1 0 0 0 0,2 1 0 0 0,3-1 0 0 0,3 0 0 0 0,0-1 0 0 0,2-1 0 0 0,0-3 0 0 0,2-3 0 0 0,1-6 0 0 0,2-5 0 0 0,3-3 0 0 0,1-3 0 0 0,2-2 0 0 0,4-1 0 0 0,3 0 0 0 0,7-1 0 0 0,6-2 0 0 0,6-4 0 0 0,6-3 0 0 0,6 0 0 0 0,5-2 0 0 0,3 2 0 0 0,1 1 0 0 0,-4 4 0 0 0,-5 2 0 0 0,-7 2 0 0 0,-8 1 0 0 0,-9 1 0 0 0,-7 0 0 0 0,-6 1 0 0 0,-6-1 0 0 0,-4 1 0 0 0,-5 3 0 0 0,-3 5 0 0 0,-4 5 0 0 0,1 6 0 0 0,1 9 0 0 0,2 9 0 0 0,2 6 0 0 0,2 5 0 0 0,1-1 0 0 0,2-3 0 0 0,1-6 0 0 0,4-6 0 0 0,3-4 0 0 0,2-4 0 0 0,1-6 0 0 0,1-4 0 0 0,-1-6 0 0 0,1-4 0 0 0,1-3 0 0 0,-1-2 0 0 0,2-1 0 0 0,0-1 0 0 0,1-3 0 0 0,1-3 0 0 0,1-1 0 0 0,0 0 0 0 0,-1 1 0 0 0,-3 3 0 0 0,-3 2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869E9-60B8-414D-BF7D-5AAD1FCC10BE}" type="datetimeFigureOut">
              <a:t>2-1-2024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E12C3-CA09-4917-83DD-924AADEAA1AC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44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esgraden.nu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845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Natuurgebieden en stadsparken: uitdunnen, </a:t>
            </a:r>
            <a:r>
              <a:rPr lang="nl-NL" err="1"/>
              <a:t>opschot</a:t>
            </a:r>
            <a:r>
              <a:rPr lang="nl-NL"/>
              <a:t>, te dicht bij pad, ongewenste soorten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Samenwerking gemeentegroenbeheer, Staatsbosbeheer, Landschappen. 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Landgoederen: helpen met achterstallig onderhoud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Achtertuinen:  doneer-een-zaailing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Bouwterreinen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Bungalowparken, campings, wegbermen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Knotploegen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Restpartijen van kwekers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4103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Natuurgebieden en stadsparken: uitdunnen, </a:t>
            </a:r>
            <a:r>
              <a:rPr lang="nl-NL" err="1"/>
              <a:t>opschot</a:t>
            </a:r>
            <a:r>
              <a:rPr lang="nl-NL"/>
              <a:t>, te dicht bij pad, ongewenste soorten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Samenwerking gemeentegroenbeheer, Staatsbosbeheer, Landschappen. 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Landgoederen: helpen met achterstallig onderhoud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Achtertuinen:  doneer-een-zaailing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Bouwterreinen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Bungalowparken, campings, wegbermen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Knotploegen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Restpartijen van kwekers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963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Natuurgebieden en stadsparken: uitdunnen, </a:t>
            </a:r>
            <a:r>
              <a:rPr lang="nl-NL" err="1"/>
              <a:t>opschot</a:t>
            </a:r>
            <a:r>
              <a:rPr lang="nl-NL"/>
              <a:t>, te dicht bij pad, ongewenste soorten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Samenwerking gemeentegroenbeheer, Staatsbosbeheer, Landschappen. 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Landgoederen: helpen met achterstallig onderhoud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Achtertuinen:  doneer-een-zaailing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Bouwterreinen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Bungalowparken, campings, wegbermen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Knotploegen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Restpartijen van kwekers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523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Natuurgebieden en stadsparken: uitdunnen, </a:t>
            </a:r>
            <a:r>
              <a:rPr lang="nl-NL" err="1"/>
              <a:t>opschot</a:t>
            </a:r>
            <a:r>
              <a:rPr lang="nl-NL"/>
              <a:t>, te dicht bij pad, ongewenste soorten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Samenwerking gemeentegroenbeheer, Staatsbosbeheer, Landschappen. 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Landgoederen: helpen met achterstallig onderhoud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Achtertuinen:  doneer-een-zaailing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Bouwterreinen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Bungalowparken, campings, wegbermen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Knotploegen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Restpartijen van kwekers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2540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22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385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https://www.zesgraden.nu/</a:t>
            </a:r>
            <a:r>
              <a:rPr lang="en-US"/>
              <a:t> 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3C5AD-A3EE-4F50-BA14-17C0307FD424}" type="slidenum"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498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4288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709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7693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2473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9217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Frank's 15 </a:t>
            </a:r>
            <a:r>
              <a:rPr lang="en-US" err="1">
                <a:cs typeface="Calibri"/>
              </a:rPr>
              <a:t>reaons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Manage </a:t>
            </a:r>
            <a:r>
              <a:rPr lang="en-US" err="1">
                <a:cs typeface="Calibri"/>
              </a:rPr>
              <a:t>neclegtec</a:t>
            </a:r>
            <a:r>
              <a:rPr lang="en-US">
                <a:cs typeface="Calibri"/>
              </a:rPr>
              <a:t> forests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-4? Upgrade </a:t>
            </a:r>
            <a:r>
              <a:rPr lang="en-US" err="1">
                <a:cs typeface="Calibri"/>
              </a:rPr>
              <a:t>rectional</a:t>
            </a:r>
            <a:r>
              <a:rPr lang="en-US">
                <a:cs typeface="Calibri"/>
              </a:rPr>
              <a:t> and ecological and cultural historical </a:t>
            </a:r>
            <a:r>
              <a:rPr lang="en-US" err="1">
                <a:cs typeface="Calibri"/>
              </a:rPr>
              <a:t>valu</a:t>
            </a:r>
            <a:r>
              <a:rPr lang="en-US">
                <a:cs typeface="Calibri"/>
              </a:rPr>
              <a:t> e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Free exercise/sporting school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Billions of trees transplanted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Donate for free</a:t>
            </a:r>
            <a:endParaRPr lang="en-US">
              <a:cs typeface="+mn-lt"/>
            </a:endParaRP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Concern to positive energy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Improve biodiversity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Ecological solution to ecological problem 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Supplement in sufficient tree nursery production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1 kg wood is 2 kg co2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We gain 10 years with saplings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We gain 50-100 years for energy transition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Unifying concept for man kind</a:t>
            </a:r>
          </a:p>
          <a:p>
            <a:pPr marL="228600" indent="-228600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69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TT Chocolates Light" panose="02000503030000020003" pitchFamily="2" charset="77"/>
              </a:defRPr>
            </a:lvl1pPr>
          </a:lstStyle>
          <a:p>
            <a:fld id="{11EAACC7-3B3F-47D1-959A-EF58926E955E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TT Chocolates Light" panose="02000503030000020003" pitchFamily="2" charset="77"/>
              </a:defRPr>
            </a:lvl1pPr>
          </a:lstStyle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7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9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rgbClr val="14B2A8"/>
              </a:buClr>
              <a:buSzPct val="100000"/>
              <a:defRPr/>
            </a:lvl1pPr>
            <a:lvl2pPr>
              <a:lnSpc>
                <a:spcPct val="100000"/>
              </a:lnSpc>
              <a:buClr>
                <a:srgbClr val="14B2A8"/>
              </a:buClr>
              <a:buSzPct val="100000"/>
              <a:defRPr/>
            </a:lvl2pPr>
            <a:lvl3pPr>
              <a:lnSpc>
                <a:spcPct val="100000"/>
              </a:lnSpc>
              <a:buClr>
                <a:srgbClr val="14B2A8"/>
              </a:buClr>
              <a:buSzPct val="100000"/>
              <a:defRPr/>
            </a:lvl3pPr>
            <a:lvl4pPr>
              <a:lnSpc>
                <a:spcPct val="100000"/>
              </a:lnSpc>
              <a:buClr>
                <a:srgbClr val="14B2A8"/>
              </a:buClr>
              <a:buSzPct val="100000"/>
              <a:defRPr/>
            </a:lvl4pPr>
            <a:lvl5pPr>
              <a:lnSpc>
                <a:spcPct val="100000"/>
              </a:lnSpc>
              <a:buClr>
                <a:srgbClr val="14B2A8"/>
              </a:buClr>
              <a:buSzPct val="10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7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1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6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8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3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7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7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73DC96F-D444-F578-BCC2-AC74017BF87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0" i="0" spc="30" baseline="0">
                <a:solidFill>
                  <a:schemeClr val="tx2"/>
                </a:solidFill>
                <a:latin typeface="TT Chocolates Light" panose="02000503030000020003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Afbeelding 7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D8B0B6E4-1DFC-5CD7-3FEB-E6D8A0583CF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766" y="6161707"/>
            <a:ext cx="2246811" cy="36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5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all" baseline="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30.png"/><Relationship Id="rId18" Type="http://schemas.openxmlformats.org/officeDocument/2006/relationships/customXml" Target="../ink/ink9.xml"/><Relationship Id="rId3" Type="http://schemas.openxmlformats.org/officeDocument/2006/relationships/image" Target="../media/image28.jpeg"/><Relationship Id="rId21" Type="http://schemas.openxmlformats.org/officeDocument/2006/relationships/image" Target="../media/image34.png"/><Relationship Id="rId7" Type="http://schemas.openxmlformats.org/officeDocument/2006/relationships/image" Target="../media/image270.png"/><Relationship Id="rId12" Type="http://schemas.openxmlformats.org/officeDocument/2006/relationships/customXml" Target="../ink/ink6.xml"/><Relationship Id="rId17" Type="http://schemas.openxmlformats.org/officeDocument/2006/relationships/image" Target="../media/image32.png"/><Relationship Id="rId25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29.png"/><Relationship Id="rId24" Type="http://schemas.openxmlformats.org/officeDocument/2006/relationships/customXml" Target="../ink/ink12.xml"/><Relationship Id="rId5" Type="http://schemas.openxmlformats.org/officeDocument/2006/relationships/image" Target="../media/image260.png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10" Type="http://schemas.openxmlformats.org/officeDocument/2006/relationships/customXml" Target="../ink/ink5.xml"/><Relationship Id="rId19" Type="http://schemas.openxmlformats.org/officeDocument/2006/relationships/image" Target="../media/image33.png"/><Relationship Id="rId4" Type="http://schemas.openxmlformats.org/officeDocument/2006/relationships/customXml" Target="../ink/ink2.xml"/><Relationship Id="rId9" Type="http://schemas.openxmlformats.org/officeDocument/2006/relationships/image" Target="../media/image28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1.emf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21.emf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1.emf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21.emf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21.emf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DTscKQKiCA?feature=oembed" TargetMode="External"/><Relationship Id="rId6" Type="http://schemas.openxmlformats.org/officeDocument/2006/relationships/customXml" Target="../ink/ink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k5YEireBuQ?feature=oemb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retreesnow.eco" TargetMode="External"/><Relationship Id="rId7" Type="http://schemas.openxmlformats.org/officeDocument/2006/relationships/image" Target="../media/image8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DRSAkkNQNk?feature=oembed" TargetMode="External"/><Relationship Id="rId5" Type="http://schemas.openxmlformats.org/officeDocument/2006/relationships/image" Target="../media/image96.jpe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1ZDxVceIu4?feature=oembed" TargetMode="External"/><Relationship Id="rId5" Type="http://schemas.openxmlformats.org/officeDocument/2006/relationships/image" Target="../media/image117.jpe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e3Azv5Nm9c?feature=oembed" TargetMode="Externa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persoon, kleding, buitenshuis, boom&#10;&#10;Automatisch gegenereerde beschrijving">
            <a:extLst>
              <a:ext uri="{FF2B5EF4-FFF2-40B4-BE49-F238E27FC236}">
                <a16:creationId xmlns:a16="http://schemas.microsoft.com/office/drawing/2014/main" id="{0DF43EA9-D7A5-ED9C-D720-734363D796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DADFE17B-BCCB-2117-A36F-81A0607A1F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111" y="2698477"/>
            <a:ext cx="9001777" cy="146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4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gras, boom, plant&#10;&#10;Automatisch gegenereerde beschrijving">
            <a:extLst>
              <a:ext uri="{FF2B5EF4-FFF2-40B4-BE49-F238E27FC236}">
                <a16:creationId xmlns:a16="http://schemas.microsoft.com/office/drawing/2014/main" id="{40999661-EEC5-A280-BE81-6A9B32148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092" y="-2526"/>
            <a:ext cx="13860378" cy="7768399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97B8DCAC-C23D-AC5C-58CF-1F37B0DA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12" y="4913471"/>
            <a:ext cx="12200020" cy="3507508"/>
          </a:xfrm>
        </p:spPr>
        <p:txBody>
          <a:bodyPr>
            <a:normAutofit/>
          </a:bodyPr>
          <a:lstStyle/>
          <a:p>
            <a:r>
              <a:rPr lang="nl-NL" sz="7300" err="1">
                <a:solidFill>
                  <a:schemeClr val="bg1"/>
                </a:solidFill>
                <a:effectLst>
                  <a:outerShdw blurRad="211104" dir="5400000" sx="90000" sy="90000" algn="ctr" rotWithShape="0">
                    <a:schemeClr val="tx1">
                      <a:alpha val="75628"/>
                    </a:schemeClr>
                  </a:outerShdw>
                </a:effectLst>
                <a:latin typeface="Impact"/>
              </a:rPr>
              <a:t>accelerate</a:t>
            </a:r>
            <a:r>
              <a:rPr lang="nl-NL" sz="7300">
                <a:solidFill>
                  <a:schemeClr val="bg1"/>
                </a:solidFill>
                <a:effectLst>
                  <a:outerShdw blurRad="211104" dir="5400000" sx="90000" sy="90000" algn="ctr" rotWithShape="0">
                    <a:schemeClr val="tx1">
                      <a:alpha val="75628"/>
                    </a:schemeClr>
                  </a:outerShdw>
                </a:effectLst>
                <a:latin typeface="Impact"/>
              </a:rPr>
              <a:t> </a:t>
            </a:r>
            <a:r>
              <a:rPr lang="nl-NL" sz="7300" err="1">
                <a:solidFill>
                  <a:schemeClr val="bg1"/>
                </a:solidFill>
                <a:effectLst>
                  <a:outerShdw blurRad="211104" dir="5400000" sx="90000" sy="90000" algn="ctr" rotWithShape="0">
                    <a:schemeClr val="tx1">
                      <a:alpha val="75628"/>
                    </a:schemeClr>
                  </a:outerShdw>
                </a:effectLst>
                <a:latin typeface="Impact"/>
              </a:rPr>
              <a:t>the</a:t>
            </a:r>
            <a:r>
              <a:rPr lang="nl-NL" sz="7300">
                <a:solidFill>
                  <a:schemeClr val="bg1"/>
                </a:solidFill>
                <a:effectLst>
                  <a:outerShdw blurRad="211104" dir="5400000" sx="90000" sy="90000" algn="ctr" rotWithShape="0">
                    <a:schemeClr val="tx1">
                      <a:alpha val="75628"/>
                    </a:schemeClr>
                  </a:outerShdw>
                </a:effectLst>
                <a:latin typeface="Impact"/>
              </a:rPr>
              <a:t> solution</a:t>
            </a:r>
            <a:endParaRPr lang="nl-NL" sz="7300">
              <a:solidFill>
                <a:schemeClr val="bg1"/>
              </a:solidFill>
              <a:effectLst>
                <a:outerShdw blurRad="211104" dir="5400000" sx="90000" sy="90000" algn="ctr" rotWithShape="0">
                  <a:prstClr val="black">
                    <a:alpha val="75628"/>
                  </a:prst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61A93DD7-034C-E268-6BB8-6C1E028A4410}"/>
                  </a:ext>
                </a:extLst>
              </p14:cNvPr>
              <p14:cNvContentPartPr/>
              <p14:nvPr/>
            </p14:nvContentPartPr>
            <p14:xfrm>
              <a:off x="455009" y="3782177"/>
              <a:ext cx="1631591" cy="86388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61A93DD7-034C-E268-6BB8-6C1E028A44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7012" y="3764254"/>
                <a:ext cx="1667225" cy="121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38D31B2B-B532-F8B6-9DBF-2635D707CD01}"/>
                  </a:ext>
                </a:extLst>
              </p14:cNvPr>
              <p14:cNvContentPartPr/>
              <p14:nvPr/>
            </p14:nvContentPartPr>
            <p14:xfrm>
              <a:off x="245092" y="4132032"/>
              <a:ext cx="1589848" cy="5146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38D31B2B-B532-F8B6-9DBF-2635D707CD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095" y="4114164"/>
                <a:ext cx="1625482" cy="86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376F867D-E871-6023-D82A-7DE49DE4B3B0}"/>
                  </a:ext>
                </a:extLst>
              </p14:cNvPr>
              <p14:cNvContentPartPr/>
              <p14:nvPr/>
            </p14:nvContentPartPr>
            <p14:xfrm>
              <a:off x="-110611" y="4426304"/>
              <a:ext cx="1575956" cy="65125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376F867D-E871-6023-D82A-7DE49DE4B3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28605" y="4408413"/>
                <a:ext cx="1611585" cy="100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8A19DD8F-418C-D209-C064-C811122A559F}"/>
                  </a:ext>
                </a:extLst>
              </p14:cNvPr>
              <p14:cNvContentPartPr/>
              <p14:nvPr/>
            </p14:nvContentPartPr>
            <p14:xfrm>
              <a:off x="409954" y="4606778"/>
              <a:ext cx="1240628" cy="34193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8A19DD8F-418C-D209-C064-C811122A559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1958" y="4588969"/>
                <a:ext cx="1276260" cy="69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7F8BBBDA-3C08-D250-8C13-0FAA01B4A940}"/>
                  </a:ext>
                </a:extLst>
              </p14:cNvPr>
              <p14:cNvContentPartPr/>
              <p14:nvPr/>
            </p14:nvContentPartPr>
            <p14:xfrm>
              <a:off x="170604" y="4896163"/>
              <a:ext cx="1508678" cy="16042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7F8BBBDA-3C08-D250-8C13-0FAA01B4A94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609" y="4829321"/>
                <a:ext cx="1544308" cy="1483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C0350CB2-3E39-5B7E-8577-A0A45C184DFD}"/>
                  </a:ext>
                </a:extLst>
              </p14:cNvPr>
              <p14:cNvContentPartPr/>
              <p14:nvPr/>
            </p14:nvContentPartPr>
            <p14:xfrm>
              <a:off x="430977" y="5293519"/>
              <a:ext cx="1688460" cy="4491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C0350CB2-3E39-5B7E-8577-A0A45C184DF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2984" y="5275698"/>
                <a:ext cx="1724086" cy="801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4704B06B-5A0C-AAFF-B68C-A2BFD01E0A10}"/>
                  </a:ext>
                </a:extLst>
              </p14:cNvPr>
              <p14:cNvContentPartPr/>
              <p14:nvPr/>
            </p14:nvContentPartPr>
            <p14:xfrm>
              <a:off x="11339387" y="6898869"/>
              <a:ext cx="457869" cy="262975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4704B06B-5A0C-AAFF-B68C-A2BFD01E0A1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321403" y="6880882"/>
                <a:ext cx="493477" cy="298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7A288999-3CCF-4AE4-067E-FF63675ACBB8}"/>
                  </a:ext>
                </a:extLst>
              </p14:cNvPr>
              <p14:cNvContentPartPr/>
              <p14:nvPr/>
            </p14:nvContentPartPr>
            <p14:xfrm>
              <a:off x="11244888" y="3870570"/>
              <a:ext cx="573897" cy="345248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7A288999-3CCF-4AE4-067E-FF63675ACBB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226897" y="3852588"/>
                <a:ext cx="609518" cy="3808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E20CEF9C-BF01-9CF6-8731-297221CFC8DD}"/>
                  </a:ext>
                </a:extLst>
              </p14:cNvPr>
              <p14:cNvContentPartPr/>
              <p14:nvPr/>
            </p14:nvContentPartPr>
            <p14:xfrm>
              <a:off x="12855308" y="4833172"/>
              <a:ext cx="367027" cy="446157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E20CEF9C-BF01-9CF6-8731-297221CFC8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837316" y="4815182"/>
                <a:ext cx="402650" cy="4817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2E3EC7E7-027D-6A4E-A45E-FD8AD732283F}"/>
                  </a:ext>
                </a:extLst>
              </p14:cNvPr>
              <p14:cNvContentPartPr/>
              <p14:nvPr/>
            </p14:nvContentPartPr>
            <p14:xfrm>
              <a:off x="12799109" y="6068280"/>
              <a:ext cx="455815" cy="368740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2E3EC7E7-027D-6A4E-A45E-FD8AD732283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781135" y="6050310"/>
                <a:ext cx="491403" cy="4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4FC084D8-8E85-8F3A-2540-423992A4DF01}"/>
                  </a:ext>
                </a:extLst>
              </p14:cNvPr>
              <p14:cNvContentPartPr/>
              <p14:nvPr/>
            </p14:nvContentPartPr>
            <p14:xfrm>
              <a:off x="-1104549" y="2906326"/>
              <a:ext cx="13981" cy="13981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4FC084D8-8E85-8F3A-2540-423992A4DF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1803599" y="2207276"/>
                <a:ext cx="1398100" cy="13981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7437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F935ECA-E3A6-3B68-4665-42D36685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857" y="5476234"/>
            <a:ext cx="1580046" cy="1378359"/>
          </a:xfrm>
        </p:spPr>
      </p:pic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2724835E-69DB-2222-C0B0-36D4B1C9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9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0DADD43D-99FB-3A05-857F-FF660B338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623EF9-4ACD-8478-4EE2-1CC576BE8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7" r="16565"/>
          <a:stretch/>
        </p:blipFill>
        <p:spPr>
          <a:xfrm flipH="1">
            <a:off x="0" y="-2"/>
            <a:ext cx="6946900" cy="672769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96AA460-1B9A-6418-BEDC-6531F9BF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9640"/>
            <a:ext cx="9906000" cy="1382156"/>
          </a:xfrm>
        </p:spPr>
        <p:txBody>
          <a:bodyPr/>
          <a:lstStyle/>
          <a:p>
            <a:r>
              <a:rPr lang="nl-NL" i="0">
                <a:solidFill>
                  <a:schemeClr val="bg1"/>
                </a:solidFill>
                <a:latin typeface="Impact"/>
              </a:rPr>
              <a:t>Meer bomen nu</a:t>
            </a:r>
            <a:r>
              <a:rPr lang="nl-NL">
                <a:solidFill>
                  <a:schemeClr val="bg1"/>
                </a:solidFill>
                <a:latin typeface="Impact"/>
              </a:rPr>
              <a:t> (NL)</a:t>
            </a:r>
            <a:endParaRPr lang="nl-NL" i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CA2FA6A-4C54-E5FD-E42A-1F9FE831C01D}"/>
              </a:ext>
            </a:extLst>
          </p:cNvPr>
          <p:cNvSpPr txBox="1">
            <a:spLocks/>
          </p:cNvSpPr>
          <p:nvPr/>
        </p:nvSpPr>
        <p:spPr>
          <a:xfrm>
            <a:off x="1061469" y="1541796"/>
            <a:ext cx="5034531" cy="41529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1.4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million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trees in 3 winters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endParaRPr lang="nl-N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Cuttings</a:t>
            </a:r>
            <a:endParaRPr lang="nl-N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Surplus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material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from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growers</a:t>
            </a:r>
            <a:endParaRPr lang="nl-N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Between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70% - 80% of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all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survived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transplantation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nl-NL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Over 2500+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harvest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distribution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planting events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throughout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country </a:t>
            </a: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Over 150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volunteer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-run hubs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throughout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country</a:t>
            </a:r>
          </a:p>
          <a:p>
            <a:pPr marL="0" indent="0">
              <a:spcAft>
                <a:spcPts val="600"/>
              </a:spcAft>
              <a:buClr>
                <a:schemeClr val="bg1"/>
              </a:buClr>
              <a:buNone/>
            </a:pPr>
            <a:endParaRPr lang="nl-NL" sz="2000">
              <a:solidFill>
                <a:schemeClr val="bg1"/>
              </a:solidFill>
              <a:latin typeface="TT Chocolates" panose="02000503020000020003" pitchFamily="2" charset="77"/>
            </a:endParaRPr>
          </a:p>
        </p:txBody>
      </p:sp>
      <p:pic>
        <p:nvPicPr>
          <p:cNvPr id="5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9AA857FF-8B43-9153-9287-A723CE890F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476" y="2694687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0888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F935ECA-E3A6-3B68-4665-42D36685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857" y="5476234"/>
            <a:ext cx="1580046" cy="1378359"/>
          </a:xfrm>
        </p:spPr>
      </p:pic>
      <p:pic>
        <p:nvPicPr>
          <p:cNvPr id="7" name="Afbeelding 6" descr="Afbeelding met buitenshuis, hemel, kleding, persoon&#10;&#10;Automatisch gegenereerde beschrijving">
            <a:extLst>
              <a:ext uri="{FF2B5EF4-FFF2-40B4-BE49-F238E27FC236}">
                <a16:creationId xmlns:a16="http://schemas.microsoft.com/office/drawing/2014/main" id="{2724835E-69DB-2222-C0B0-36D4B1C9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9" name="Afbeelding 4" descr="Afbeelding met buitenshuis, boom, persoon, kleding&#10;&#10;Automatisch gegenereerde beschrijving">
            <a:extLst>
              <a:ext uri="{FF2B5EF4-FFF2-40B4-BE49-F238E27FC236}">
                <a16:creationId xmlns:a16="http://schemas.microsoft.com/office/drawing/2014/main" id="{0DADD43D-99FB-3A05-857F-FF660B338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623EF9-4ACD-8478-4EE2-1CC576BE8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7" r="16565"/>
          <a:stretch/>
        </p:blipFill>
        <p:spPr>
          <a:xfrm flipH="1">
            <a:off x="0" y="-2"/>
            <a:ext cx="6946900" cy="672769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96AA460-1B9A-6418-BEDC-6531F9BF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12527"/>
            <a:ext cx="9906000" cy="1382156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  <a:latin typeface="Impact"/>
              </a:rPr>
              <a:t>SEASON 1: 2020-2021</a:t>
            </a:r>
          </a:p>
          <a:p>
            <a:endParaRPr lang="nl-NL" i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CA2FA6A-4C54-E5FD-E42A-1F9FE831C01D}"/>
              </a:ext>
            </a:extLst>
          </p:cNvPr>
          <p:cNvSpPr txBox="1">
            <a:spLocks/>
          </p:cNvSpPr>
          <p:nvPr/>
        </p:nvSpPr>
        <p:spPr>
          <a:xfrm>
            <a:off x="1061469" y="1541796"/>
            <a:ext cx="4567721" cy="4110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rgbClr val="FFFFFF"/>
              </a:buClr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500.000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trees in 1 winter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spcAft>
                <a:spcPts val="600"/>
              </a:spcAft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+/- 250.000 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endParaRPr lang="nl-NL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+/- 190.000 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saved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pear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 trees</a:t>
            </a:r>
          </a:p>
          <a:p>
            <a:pPr lvl="1">
              <a:spcAft>
                <a:spcPts val="600"/>
              </a:spcAft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+/- 60.000 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saved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bushes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nl-N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Over 80% of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survived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transplantation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Volunteer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location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management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through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e-mail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manual dashboard</a:t>
            </a:r>
          </a:p>
          <a:p>
            <a:pPr marL="0" indent="0">
              <a:spcAft>
                <a:spcPts val="600"/>
              </a:spcAft>
              <a:buClr>
                <a:srgbClr val="FFFFFF"/>
              </a:buClr>
              <a:buSzPct val="100000"/>
              <a:buNone/>
            </a:pPr>
            <a:endParaRPr lang="nl-NL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5" descr="Afbeelding met gras, buitenshuis, hemel, kleding&#10;&#10;Automatisch gegenereerde beschrijving">
            <a:extLst>
              <a:ext uri="{FF2B5EF4-FFF2-40B4-BE49-F238E27FC236}">
                <a16:creationId xmlns:a16="http://schemas.microsoft.com/office/drawing/2014/main" id="{9AA857FF-8B43-9153-9287-A723CE890F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476" y="2694687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183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F935ECA-E3A6-3B68-4665-42D36685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857" y="5476234"/>
            <a:ext cx="1580046" cy="1378359"/>
          </a:xfrm>
        </p:spPr>
      </p:pic>
      <p:pic>
        <p:nvPicPr>
          <p:cNvPr id="7" name="Afbeelding 6" descr="Afbeelding met kleding, boom, buitenshuis, persoon&#10;&#10;Automatisch gegenereerde beschrijving">
            <a:extLst>
              <a:ext uri="{FF2B5EF4-FFF2-40B4-BE49-F238E27FC236}">
                <a16:creationId xmlns:a16="http://schemas.microsoft.com/office/drawing/2014/main" id="{2724835E-69DB-2222-C0B0-36D4B1C9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9" name="Afbeelding 4" descr="Afbeelding met buitenshuis, kleding, jeans, hemel&#10;&#10;Automatisch gegenereerde beschrijving">
            <a:extLst>
              <a:ext uri="{FF2B5EF4-FFF2-40B4-BE49-F238E27FC236}">
                <a16:creationId xmlns:a16="http://schemas.microsoft.com/office/drawing/2014/main" id="{0DADD43D-99FB-3A05-857F-FF660B338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623EF9-4ACD-8478-4EE2-1CC576BE8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7" r="16565"/>
          <a:stretch/>
        </p:blipFill>
        <p:spPr>
          <a:xfrm flipH="1">
            <a:off x="0" y="-2"/>
            <a:ext cx="6946900" cy="672769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96AA460-1B9A-6418-BEDC-6531F9BF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9640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chemeClr val="bg1"/>
                </a:solidFill>
                <a:latin typeface="Impact"/>
              </a:rPr>
              <a:t>Season</a:t>
            </a:r>
            <a:r>
              <a:rPr lang="nl-NL">
                <a:solidFill>
                  <a:schemeClr val="bg1"/>
                </a:solidFill>
                <a:latin typeface="Impact"/>
              </a:rPr>
              <a:t> 2: 2021-2022</a:t>
            </a:r>
            <a:endParaRPr lang="nl-NL" i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CA2FA6A-4C54-E5FD-E42A-1F9FE831C01D}"/>
              </a:ext>
            </a:extLst>
          </p:cNvPr>
          <p:cNvSpPr txBox="1">
            <a:spLocks/>
          </p:cNvSpPr>
          <p:nvPr/>
        </p:nvSpPr>
        <p:spPr>
          <a:xfrm>
            <a:off x="1061469" y="1541796"/>
            <a:ext cx="5034531" cy="30674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390.000 trees in 1 winter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+/- 370.000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endParaRPr lang="nl-NL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+/- 20.000 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saved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surplus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material</a:t>
            </a:r>
            <a:endParaRPr lang="nl-NL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Over 73% of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survived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transplantation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pPr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Introduction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of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treeplanner 1.0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5000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participants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Heavily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focused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on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enrolling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in events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Worked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a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reservation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system</a:t>
            </a:r>
            <a:endParaRPr lang="nl-NL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5" descr="Afbeelding met buitenshuis, gras, groep, mensen&#10;&#10;Automatisch gegenereerde beschrijving">
            <a:extLst>
              <a:ext uri="{FF2B5EF4-FFF2-40B4-BE49-F238E27FC236}">
                <a16:creationId xmlns:a16="http://schemas.microsoft.com/office/drawing/2014/main" id="{9AA857FF-8B43-9153-9287-A723CE890F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476" y="2694687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8024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F935ECA-E3A6-3B68-4665-42D36685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857" y="5476234"/>
            <a:ext cx="1580046" cy="1378359"/>
          </a:xfrm>
        </p:spPr>
      </p:pic>
      <p:pic>
        <p:nvPicPr>
          <p:cNvPr id="7" name="Afbeelding 6" descr="Afbeelding met buitenshuis, persoon, kleding, hemel&#10;&#10;Automatisch gegenereerde beschrijving">
            <a:extLst>
              <a:ext uri="{FF2B5EF4-FFF2-40B4-BE49-F238E27FC236}">
                <a16:creationId xmlns:a16="http://schemas.microsoft.com/office/drawing/2014/main" id="{2724835E-69DB-2222-C0B0-36D4B1C9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9" name="Afbeelding 4" descr="Afbeelding met buitenshuis, boom, groep, mensen&#10;&#10;Automatisch gegenereerde beschrijving">
            <a:extLst>
              <a:ext uri="{FF2B5EF4-FFF2-40B4-BE49-F238E27FC236}">
                <a16:creationId xmlns:a16="http://schemas.microsoft.com/office/drawing/2014/main" id="{0DADD43D-99FB-3A05-857F-FF660B338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623EF9-4ACD-8478-4EE2-1CC576BE8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7" r="16565"/>
          <a:stretch/>
        </p:blipFill>
        <p:spPr>
          <a:xfrm flipH="1">
            <a:off x="0" y="-2"/>
            <a:ext cx="6946900" cy="672769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96AA460-1B9A-6418-BEDC-6531F9BF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9640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chemeClr val="bg1"/>
                </a:solidFill>
                <a:latin typeface="Impact"/>
              </a:rPr>
              <a:t>Season</a:t>
            </a:r>
            <a:r>
              <a:rPr lang="nl-NL">
                <a:solidFill>
                  <a:schemeClr val="bg1"/>
                </a:solidFill>
                <a:latin typeface="Impact"/>
              </a:rPr>
              <a:t> 3: 2022-2023</a:t>
            </a:r>
            <a:endParaRPr lang="nl-NL" i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CA2FA6A-4C54-E5FD-E42A-1F9FE831C01D}"/>
              </a:ext>
            </a:extLst>
          </p:cNvPr>
          <p:cNvSpPr txBox="1">
            <a:spLocks/>
          </p:cNvSpPr>
          <p:nvPr/>
        </p:nvSpPr>
        <p:spPr>
          <a:xfrm>
            <a:off x="1061469" y="1333324"/>
            <a:ext cx="5034531" cy="30674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520.000 trees in 1 winter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520.000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cuttings</a:t>
            </a:r>
            <a:endParaRPr lang="nl-N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Over 200.000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growing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material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saved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pilot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Mehr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Bäume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Jetzt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in Germany </a:t>
            </a: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Over 70% of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survived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transplantation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(heatwaves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increased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  <a:p>
            <a:pPr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Introduction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of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treeplanner 2.0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Reached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10.000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participants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No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longer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a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closed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system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Transactions made more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flexible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Introduction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of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treefinder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nl-NL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5" descr="Afbeelding met persoon, kleding, buitenshuis, plant&#10;&#10;Automatisch gegenereerde beschrijving">
            <a:extLst>
              <a:ext uri="{FF2B5EF4-FFF2-40B4-BE49-F238E27FC236}">
                <a16:creationId xmlns:a16="http://schemas.microsoft.com/office/drawing/2014/main" id="{9AA857FF-8B43-9153-9287-A723CE890F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476" y="2694687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9839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F935ECA-E3A6-3B68-4665-42D36685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857" y="5476234"/>
            <a:ext cx="1580046" cy="1378359"/>
          </a:xfrm>
        </p:spPr>
      </p:pic>
      <p:pic>
        <p:nvPicPr>
          <p:cNvPr id="7" name="Afbeelding 6" descr="Afbeelding met buitenshuis, gras, hemel, persoon&#10;&#10;Automatisch gegenereerde beschrijving">
            <a:extLst>
              <a:ext uri="{FF2B5EF4-FFF2-40B4-BE49-F238E27FC236}">
                <a16:creationId xmlns:a16="http://schemas.microsoft.com/office/drawing/2014/main" id="{2724835E-69DB-2222-C0B0-36D4B1C9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9" name="Afbeelding 4" descr="Afbeelding met buitenshuis, kleding, persoon, boom&#10;&#10;Automatisch gegenereerde beschrijving">
            <a:extLst>
              <a:ext uri="{FF2B5EF4-FFF2-40B4-BE49-F238E27FC236}">
                <a16:creationId xmlns:a16="http://schemas.microsoft.com/office/drawing/2014/main" id="{0DADD43D-99FB-3A05-857F-FF660B338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623EF9-4ACD-8478-4EE2-1CC576BE8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7" r="16565"/>
          <a:stretch/>
        </p:blipFill>
        <p:spPr>
          <a:xfrm flipH="1">
            <a:off x="0" y="-2"/>
            <a:ext cx="6946900" cy="672769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96AA460-1B9A-6418-BEDC-6531F9BF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9640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chemeClr val="bg1"/>
                </a:solidFill>
                <a:latin typeface="Impact"/>
              </a:rPr>
              <a:t>Season</a:t>
            </a:r>
            <a:r>
              <a:rPr lang="nl-NL">
                <a:solidFill>
                  <a:schemeClr val="bg1"/>
                </a:solidFill>
                <a:latin typeface="Impact"/>
              </a:rPr>
              <a:t> 4: 2023-2024</a:t>
            </a:r>
            <a:endParaRPr lang="nl-NL" i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CA2FA6A-4C54-E5FD-E42A-1F9FE831C01D}"/>
              </a:ext>
            </a:extLst>
          </p:cNvPr>
          <p:cNvSpPr txBox="1">
            <a:spLocks/>
          </p:cNvSpPr>
          <p:nvPr/>
        </p:nvSpPr>
        <p:spPr>
          <a:xfrm>
            <a:off x="1061469" y="1541796"/>
            <a:ext cx="5034531" cy="30674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Still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ongoing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! Just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started</a:t>
            </a:r>
            <a:endParaRPr lang="nl-NL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dirty="0">
                <a:solidFill>
                  <a:schemeClr val="bg1"/>
                </a:solidFill>
                <a:latin typeface="Arial"/>
                <a:cs typeface="Arial"/>
              </a:rPr>
              <a:t>Crossing </a:t>
            </a:r>
            <a:r>
              <a:rPr lang="nl-NL" dirty="0" err="1">
                <a:solidFill>
                  <a:schemeClr val="bg1"/>
                </a:solidFill>
                <a:latin typeface="Arial"/>
                <a:cs typeface="Arial"/>
              </a:rPr>
              <a:t>into</a:t>
            </a:r>
            <a:r>
              <a:rPr lang="nl-NL" dirty="0">
                <a:solidFill>
                  <a:schemeClr val="bg1"/>
                </a:solidFill>
                <a:latin typeface="Arial"/>
                <a:cs typeface="Arial"/>
              </a:rPr>
              <a:t> 2 </a:t>
            </a:r>
            <a:r>
              <a:rPr lang="nl-NL" dirty="0" err="1">
                <a:solidFill>
                  <a:schemeClr val="bg1"/>
                </a:solidFill>
                <a:latin typeface="Arial"/>
                <a:cs typeface="Arial"/>
              </a:rPr>
              <a:t>million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Introduction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 of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treeplanner 3.0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Over 10.000 </a:t>
            </a:r>
            <a:r>
              <a:rPr lang="nl-NL" sz="1600" dirty="0" err="1">
                <a:solidFill>
                  <a:schemeClr val="bg1"/>
                </a:solidFill>
                <a:latin typeface="Arial"/>
                <a:cs typeface="Arial"/>
              </a:rPr>
              <a:t>participants</a:t>
            </a: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dirty="0" err="1">
                <a:solidFill>
                  <a:schemeClr val="bg1"/>
                </a:solidFill>
                <a:latin typeface="Arial"/>
                <a:cs typeface="Arial"/>
              </a:rPr>
              <a:t>Introduction</a:t>
            </a: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 of </a:t>
            </a:r>
            <a:r>
              <a:rPr lang="nl-NL" sz="1600" dirty="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 app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User-</a:t>
            </a:r>
            <a:r>
              <a:rPr lang="nl-NL" sz="1600" dirty="0" err="1">
                <a:solidFill>
                  <a:schemeClr val="bg1"/>
                </a:solidFill>
                <a:latin typeface="Arial"/>
                <a:cs typeface="Arial"/>
              </a:rPr>
              <a:t>friendliness</a:t>
            </a: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Arial"/>
                <a:cs typeface="Arial"/>
              </a:rPr>
              <a:t>upgraded</a:t>
            </a:r>
            <a:endParaRPr lang="nl-NL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Mehr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Bäume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Jetzt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started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in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earnest</a:t>
            </a:r>
            <a:endParaRPr lang="nl-NL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Update on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ecological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knowledge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communication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tools</a:t>
            </a:r>
          </a:p>
          <a:p>
            <a:pPr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UK &amp; Ireland pilot tour nov/dec 2023</a:t>
            </a:r>
          </a:p>
        </p:txBody>
      </p:sp>
      <p:pic>
        <p:nvPicPr>
          <p:cNvPr id="5" name="Afbeelding 5" descr="Afbeelding met kleding, persoon, buitenshuis, boom&#10;&#10;Automatisch gegenereerde beschrijving">
            <a:extLst>
              <a:ext uri="{FF2B5EF4-FFF2-40B4-BE49-F238E27FC236}">
                <a16:creationId xmlns:a16="http://schemas.microsoft.com/office/drawing/2014/main" id="{9AA857FF-8B43-9153-9287-A723CE890F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476" y="2694687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6493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692685F-7999-5F20-7DAE-D8555026F7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5" t="21331" r="1" b="670"/>
          <a:stretch/>
        </p:blipFill>
        <p:spPr>
          <a:xfrm>
            <a:off x="0" y="0"/>
            <a:ext cx="12192000" cy="61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6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groen, Rechthoek&#10;&#10;Automatisch gegenereerde beschrijving">
            <a:extLst>
              <a:ext uri="{FF2B5EF4-FFF2-40B4-BE49-F238E27FC236}">
                <a16:creationId xmlns:a16="http://schemas.microsoft.com/office/drawing/2014/main" id="{781BC30A-9536-45FB-F903-858BD4139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7476565" cy="17541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D11BD1-8B96-790D-F138-2DC38CBE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13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chemeClr val="bg1"/>
                </a:solidFill>
                <a:latin typeface="Impact"/>
              </a:rPr>
              <a:t>Ecology</a:t>
            </a:r>
            <a:r>
              <a:rPr lang="nl-NL">
                <a:solidFill>
                  <a:schemeClr val="bg1"/>
                </a:solidFill>
                <a:latin typeface="Impact"/>
              </a:rPr>
              <a:t> is </a:t>
            </a:r>
            <a:r>
              <a:rPr lang="nl-NL" err="1">
                <a:solidFill>
                  <a:schemeClr val="bg1"/>
                </a:solidFill>
                <a:latin typeface="Impact"/>
              </a:rPr>
              <a:t>the</a:t>
            </a:r>
            <a:r>
              <a:rPr lang="nl-NL">
                <a:solidFill>
                  <a:schemeClr val="bg1"/>
                </a:solidFill>
                <a:latin typeface="Impact"/>
              </a:rPr>
              <a:t> solution</a:t>
            </a:r>
            <a:endParaRPr lang="nl-NL"/>
          </a:p>
        </p:txBody>
      </p:sp>
      <p:pic>
        <p:nvPicPr>
          <p:cNvPr id="9" name="Afbeelding 8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719679DD-7A24-5C99-8A7D-5908A51DB7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766" y="6161707"/>
            <a:ext cx="2246811" cy="364672"/>
          </a:xfrm>
          <a:prstGeom prst="rect">
            <a:avLst/>
          </a:prstGeom>
        </p:spPr>
      </p:pic>
      <p:pic>
        <p:nvPicPr>
          <p:cNvPr id="4" name="Graphic 3" descr="Thermometer met effen opvulling">
            <a:extLst>
              <a:ext uri="{FF2B5EF4-FFF2-40B4-BE49-F238E27FC236}">
                <a16:creationId xmlns:a16="http://schemas.microsoft.com/office/drawing/2014/main" id="{6D73C7F1-CD63-C474-A778-9C7BEAAAF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094" y="1930167"/>
            <a:ext cx="914400" cy="9144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5D3421B-5CAF-1501-22E0-3CA954AF75D2}"/>
              </a:ext>
            </a:extLst>
          </p:cNvPr>
          <p:cNvSpPr txBox="1"/>
          <p:nvPr/>
        </p:nvSpPr>
        <p:spPr>
          <a:xfrm>
            <a:off x="2265027" y="1929468"/>
            <a:ext cx="41106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These </a:t>
            </a:r>
            <a:r>
              <a:rPr lang="nl-NL" err="1"/>
              <a:t>saplings</a:t>
            </a:r>
            <a:r>
              <a:rPr lang="nl-NL"/>
              <a:t> have </a:t>
            </a:r>
            <a:r>
              <a:rPr lang="nl-NL" err="1"/>
              <a:t>already</a:t>
            </a:r>
            <a:r>
              <a:rPr lang="nl-NL"/>
              <a:t> been </a:t>
            </a:r>
            <a:r>
              <a:rPr lang="nl-NL" err="1"/>
              <a:t>capturing</a:t>
            </a:r>
            <a:r>
              <a:rPr lang="nl-NL"/>
              <a:t> CO2 </a:t>
            </a:r>
            <a:r>
              <a:rPr lang="nl-NL" err="1"/>
              <a:t>for</a:t>
            </a:r>
            <a:r>
              <a:rPr lang="nl-NL"/>
              <a:t> 5-7 </a:t>
            </a:r>
            <a:r>
              <a:rPr lang="nl-NL" err="1"/>
              <a:t>years</a:t>
            </a:r>
            <a:r>
              <a:rPr lang="nl-NL"/>
              <a:t>, no extra land, no </a:t>
            </a:r>
            <a:r>
              <a:rPr lang="nl-NL" err="1"/>
              <a:t>added</a:t>
            </a:r>
            <a:r>
              <a:rPr lang="nl-NL"/>
              <a:t> </a:t>
            </a:r>
            <a:r>
              <a:rPr lang="nl-NL" err="1"/>
              <a:t>materials</a:t>
            </a:r>
            <a:r>
              <a:rPr lang="nl-NL"/>
              <a:t>. </a:t>
            </a:r>
            <a:r>
              <a:rPr lang="nl-NL" err="1"/>
              <a:t>Give</a:t>
            </a:r>
            <a:r>
              <a:rPr lang="nl-NL"/>
              <a:t> </a:t>
            </a:r>
            <a:r>
              <a:rPr lang="nl-NL" err="1"/>
              <a:t>us</a:t>
            </a:r>
            <a:r>
              <a:rPr lang="nl-NL"/>
              <a:t> time </a:t>
            </a:r>
            <a:r>
              <a:rPr lang="nl-NL" err="1"/>
              <a:t>for</a:t>
            </a:r>
            <a:r>
              <a:rPr lang="nl-NL"/>
              <a:t> </a:t>
            </a:r>
            <a:r>
              <a:rPr lang="nl-NL" err="1"/>
              <a:t>emission</a:t>
            </a:r>
            <a:r>
              <a:rPr lang="nl-NL"/>
              <a:t> </a:t>
            </a:r>
            <a:r>
              <a:rPr lang="nl-NL" err="1"/>
              <a:t>reduction</a:t>
            </a:r>
            <a:r>
              <a:rPr lang="nl-NL"/>
              <a:t>.</a:t>
            </a:r>
          </a:p>
        </p:txBody>
      </p:sp>
      <p:pic>
        <p:nvPicPr>
          <p:cNvPr id="8" name="Graphic 7" descr="Open hand met planten met effen opvulling">
            <a:extLst>
              <a:ext uri="{FF2B5EF4-FFF2-40B4-BE49-F238E27FC236}">
                <a16:creationId xmlns:a16="http://schemas.microsoft.com/office/drawing/2014/main" id="{B3AEC4B2-42D1-C320-04D7-879ABB724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5038" y="5434496"/>
            <a:ext cx="914400" cy="914400"/>
          </a:xfrm>
          <a:prstGeom prst="rect">
            <a:avLst/>
          </a:prstGeom>
        </p:spPr>
      </p:pic>
      <p:pic>
        <p:nvPicPr>
          <p:cNvPr id="10" name="Graphic 9" descr="Duurzaamheid met effen opvulling">
            <a:extLst>
              <a:ext uri="{FF2B5EF4-FFF2-40B4-BE49-F238E27FC236}">
                <a16:creationId xmlns:a16="http://schemas.microsoft.com/office/drawing/2014/main" id="{6483D867-4A53-F68D-A49E-AA518EFC6A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8097" y="4093391"/>
            <a:ext cx="914400" cy="9144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C85EC86-E42A-650D-04B0-1391350EF263}"/>
              </a:ext>
            </a:extLst>
          </p:cNvPr>
          <p:cNvSpPr txBox="1"/>
          <p:nvPr/>
        </p:nvSpPr>
        <p:spPr>
          <a:xfrm>
            <a:off x="2265026" y="3034018"/>
            <a:ext cx="41106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err="1"/>
              <a:t>Improves</a:t>
            </a:r>
            <a:r>
              <a:rPr lang="nl-NL"/>
              <a:t> </a:t>
            </a:r>
            <a:r>
              <a:rPr lang="nl-NL" err="1"/>
              <a:t>biodiversity</a:t>
            </a:r>
            <a:r>
              <a:rPr lang="nl-NL"/>
              <a:t>: </a:t>
            </a:r>
            <a:r>
              <a:rPr lang="nl-NL" err="1"/>
              <a:t>both</a:t>
            </a:r>
            <a:r>
              <a:rPr lang="nl-NL"/>
              <a:t> on </a:t>
            </a:r>
            <a:r>
              <a:rPr lang="nl-NL" err="1"/>
              <a:t>harvest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planting </a:t>
            </a:r>
            <a:r>
              <a:rPr lang="nl-NL" err="1"/>
              <a:t>location</a:t>
            </a:r>
            <a:r>
              <a:rPr lang="nl-NL"/>
              <a:t>!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2464DB9-F065-F2E3-FA89-80C56A082C27}"/>
              </a:ext>
            </a:extLst>
          </p:cNvPr>
          <p:cNvSpPr txBox="1"/>
          <p:nvPr/>
        </p:nvSpPr>
        <p:spPr>
          <a:xfrm>
            <a:off x="2265026" y="4226713"/>
            <a:ext cx="41106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We move </a:t>
            </a:r>
            <a:r>
              <a:rPr lang="nl-NL" err="1"/>
              <a:t>towards</a:t>
            </a:r>
            <a:r>
              <a:rPr lang="nl-NL"/>
              <a:t> a </a:t>
            </a:r>
            <a:r>
              <a:rPr lang="nl-NL" err="1"/>
              <a:t>sustainable</a:t>
            </a:r>
            <a:r>
              <a:rPr lang="nl-NL"/>
              <a:t> </a:t>
            </a:r>
            <a:r>
              <a:rPr lang="nl-NL" err="1"/>
              <a:t>circular</a:t>
            </a:r>
            <a:r>
              <a:rPr lang="nl-NL"/>
              <a:t> system in </a:t>
            </a:r>
            <a:r>
              <a:rPr lang="nl-NL" err="1"/>
              <a:t>our</a:t>
            </a:r>
            <a:r>
              <a:rPr lang="nl-NL"/>
              <a:t> </a:t>
            </a:r>
            <a:r>
              <a:rPr lang="nl-NL" err="1"/>
              <a:t>behaviour</a:t>
            </a:r>
            <a:r>
              <a:rPr lang="nl-NL"/>
              <a:t>, </a:t>
            </a:r>
            <a:r>
              <a:rPr lang="nl-NL" err="1"/>
              <a:t>supplementing</a:t>
            </a:r>
            <a:r>
              <a:rPr lang="nl-NL"/>
              <a:t> tree-</a:t>
            </a:r>
            <a:r>
              <a:rPr lang="nl-NL" err="1"/>
              <a:t>nursery</a:t>
            </a:r>
            <a:r>
              <a:rPr lang="nl-NL"/>
              <a:t> </a:t>
            </a:r>
            <a:r>
              <a:rPr lang="nl-NL" err="1"/>
              <a:t>production</a:t>
            </a:r>
            <a:r>
              <a:rPr lang="nl-NL"/>
              <a:t>. 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33593ED-92F8-B6E2-F4B5-658B60C58C12}"/>
              </a:ext>
            </a:extLst>
          </p:cNvPr>
          <p:cNvSpPr txBox="1"/>
          <p:nvPr/>
        </p:nvSpPr>
        <p:spPr>
          <a:xfrm>
            <a:off x="2342330" y="5430452"/>
            <a:ext cx="411060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We </a:t>
            </a:r>
            <a:r>
              <a:rPr lang="nl-NL" err="1"/>
              <a:t>transform</a:t>
            </a:r>
            <a:r>
              <a:rPr lang="nl-NL"/>
              <a:t> concern </a:t>
            </a:r>
            <a:r>
              <a:rPr lang="nl-NL" err="1"/>
              <a:t>into</a:t>
            </a:r>
            <a:r>
              <a:rPr lang="nl-NL"/>
              <a:t> a </a:t>
            </a:r>
            <a:r>
              <a:rPr lang="nl-NL" err="1"/>
              <a:t>positive</a:t>
            </a:r>
            <a:r>
              <a:rPr lang="nl-NL"/>
              <a:t> </a:t>
            </a:r>
            <a:r>
              <a:rPr lang="nl-NL" err="1"/>
              <a:t>movement</a:t>
            </a:r>
            <a:r>
              <a:rPr lang="nl-NL"/>
              <a:t> </a:t>
            </a:r>
            <a:r>
              <a:rPr lang="nl-NL" err="1"/>
              <a:t>that</a:t>
            </a:r>
            <a:r>
              <a:rPr lang="nl-NL"/>
              <a:t> is </a:t>
            </a:r>
            <a:r>
              <a:rPr lang="nl-NL" err="1"/>
              <a:t>decentralised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community-led. A </a:t>
            </a:r>
            <a:r>
              <a:rPr lang="nl-NL" err="1"/>
              <a:t>day</a:t>
            </a:r>
            <a:r>
              <a:rPr lang="nl-NL"/>
              <a:t> </a:t>
            </a:r>
            <a:r>
              <a:rPr lang="nl-NL" err="1"/>
              <a:t>outside</a:t>
            </a:r>
            <a:r>
              <a:rPr lang="nl-NL"/>
              <a:t> </a:t>
            </a:r>
            <a:r>
              <a:rPr lang="nl-NL" err="1"/>
              <a:t>improves</a:t>
            </a:r>
            <a:r>
              <a:rPr lang="nl-NL"/>
              <a:t> </a:t>
            </a:r>
            <a:r>
              <a:rPr lang="nl-NL" err="1"/>
              <a:t>mental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physical</a:t>
            </a:r>
            <a:r>
              <a:rPr lang="nl-NL"/>
              <a:t> health. </a:t>
            </a:r>
          </a:p>
        </p:txBody>
      </p:sp>
      <p:pic>
        <p:nvPicPr>
          <p:cNvPr id="15" name="Graphic 14" descr="Loofboom met effen opvulling">
            <a:extLst>
              <a:ext uri="{FF2B5EF4-FFF2-40B4-BE49-F238E27FC236}">
                <a16:creationId xmlns:a16="http://schemas.microsoft.com/office/drawing/2014/main" id="{9BC7FCD3-A8CA-C11C-1D5C-7E7367BB78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6981" y="30352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2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4C0D0477-6C86-A81D-2DC7-8C933F42F7D7}"/>
              </a:ext>
            </a:extLst>
          </p:cNvPr>
          <p:cNvSpPr txBox="1"/>
          <p:nvPr/>
        </p:nvSpPr>
        <p:spPr>
          <a:xfrm>
            <a:off x="837403" y="1841692"/>
            <a:ext cx="647689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Connects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volunteers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treeplanters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events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Makes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registration</a:t>
            </a:r>
            <a:r>
              <a:rPr lang="nl-NL" sz="2000">
                <a:latin typeface="Arial"/>
                <a:cs typeface="Arial"/>
              </a:rPr>
              <a:t> of trees easy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Gives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insight</a:t>
            </a:r>
            <a:r>
              <a:rPr lang="nl-NL" sz="2000">
                <a:latin typeface="Arial"/>
                <a:cs typeface="Arial"/>
              </a:rPr>
              <a:t> in </a:t>
            </a:r>
            <a:r>
              <a:rPr lang="nl-NL" sz="2000" err="1">
                <a:latin typeface="Arial"/>
                <a:cs typeface="Arial"/>
              </a:rPr>
              <a:t>numbers</a:t>
            </a:r>
            <a:endParaRPr lang="nl-NL" sz="200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Creates</a:t>
            </a:r>
            <a:r>
              <a:rPr lang="nl-NL" sz="2000">
                <a:latin typeface="Arial"/>
                <a:cs typeface="Arial"/>
              </a:rPr>
              <a:t> </a:t>
            </a:r>
            <a:r>
              <a:rPr lang="nl-NL" sz="2000" err="1">
                <a:latin typeface="Arial"/>
                <a:cs typeface="Arial"/>
              </a:rPr>
              <a:t>embedded</a:t>
            </a:r>
            <a:r>
              <a:rPr lang="nl-NL" sz="2000">
                <a:latin typeface="Arial"/>
                <a:cs typeface="Arial"/>
              </a:rPr>
              <a:t> data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maps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for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external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use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Informs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volunteers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about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upcoming</a:t>
            </a:r>
            <a:r>
              <a:rPr lang="nl-NL" sz="2000">
                <a:latin typeface="Arial"/>
                <a:cs typeface="Arial"/>
              </a:rPr>
              <a:t> events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Makes</a:t>
            </a:r>
            <a:r>
              <a:rPr lang="nl-NL" sz="2000">
                <a:latin typeface="Arial"/>
                <a:cs typeface="Arial"/>
              </a:rPr>
              <a:t> transplanting trees more easy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Has </a:t>
            </a:r>
            <a:r>
              <a:rPr lang="nl-NL" sz="2000" err="1">
                <a:latin typeface="Arial"/>
                <a:cs typeface="Arial"/>
              </a:rPr>
              <a:t>an</a:t>
            </a:r>
            <a:r>
              <a:rPr lang="nl-NL" sz="2000">
                <a:latin typeface="Arial"/>
                <a:cs typeface="Arial"/>
              </a:rPr>
              <a:t> app! 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14B2A8"/>
              </a:buClr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32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pic>
        <p:nvPicPr>
          <p:cNvPr id="2" name="Afbeelding 1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4FC293A9-C613-6E4C-0509-E6DA78E488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40" y="1281898"/>
            <a:ext cx="7940040" cy="48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6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87CB80-3146-9C04-96F6-669EBA1E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err="1">
                <a:solidFill>
                  <a:srgbClr val="14B2A8"/>
                </a:solidFill>
                <a:latin typeface="Impact"/>
                <a:ea typeface="+mj-lt"/>
                <a:cs typeface="+mj-lt"/>
              </a:rPr>
              <a:t>Started</a:t>
            </a:r>
            <a:r>
              <a:rPr lang="nl-NL">
                <a:solidFill>
                  <a:srgbClr val="14B2A8"/>
                </a:solidFill>
                <a:latin typeface="Impact"/>
                <a:ea typeface="+mj-lt"/>
                <a:cs typeface="+mj-lt"/>
              </a:rPr>
              <a:t> in </a:t>
            </a:r>
            <a:r>
              <a:rPr lang="nl-NL" err="1">
                <a:solidFill>
                  <a:srgbClr val="14B2A8"/>
                </a:solidFill>
                <a:latin typeface="Impact"/>
                <a:ea typeface="+mj-lt"/>
                <a:cs typeface="+mj-lt"/>
              </a:rPr>
              <a:t>the</a:t>
            </a:r>
            <a:r>
              <a:rPr lang="nl-NL">
                <a:solidFill>
                  <a:srgbClr val="14B2A8"/>
                </a:solidFill>
                <a:latin typeface="Impact"/>
                <a:ea typeface="+mj-lt"/>
                <a:cs typeface="+mj-lt"/>
              </a:rPr>
              <a:t> Netherlands </a:t>
            </a:r>
            <a:br>
              <a:rPr lang="nl-NL">
                <a:latin typeface="Impact" panose="020B0806030902050204" pitchFamily="34" charset="0"/>
                <a:ea typeface="+mj-lt"/>
                <a:cs typeface="+mj-lt"/>
              </a:rPr>
            </a:br>
            <a:r>
              <a:rPr lang="nl-NL" err="1">
                <a:solidFill>
                  <a:srgbClr val="F49D2E"/>
                </a:solidFill>
                <a:latin typeface="Impact"/>
                <a:ea typeface="+mj-lt"/>
                <a:cs typeface="+mj-lt"/>
              </a:rPr>
              <a:t>With</a:t>
            </a:r>
            <a:r>
              <a:rPr lang="nl-NL">
                <a:solidFill>
                  <a:srgbClr val="F49D2E"/>
                </a:solidFill>
                <a:latin typeface="Impact"/>
                <a:ea typeface="+mj-lt"/>
                <a:cs typeface="+mj-lt"/>
              </a:rPr>
              <a:t> 3 foundations</a:t>
            </a:r>
            <a:endParaRPr lang="nl-NL">
              <a:solidFill>
                <a:srgbClr val="F49D2E"/>
              </a:solidFill>
              <a:latin typeface="Impact"/>
            </a:endParaRP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AC53677B-2308-BA4A-D2C3-088698B6B1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20" y="1994353"/>
            <a:ext cx="2314575" cy="1200150"/>
          </a:xfrm>
          <a:prstGeom prst="rect">
            <a:avLst/>
          </a:prstGeom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39E39664-027C-34C8-A2B7-9C8310F475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585" y="3183453"/>
            <a:ext cx="2447925" cy="1143000"/>
          </a:xfrm>
          <a:prstGeom prst="rect">
            <a:avLst/>
          </a:prstGeom>
        </p:spPr>
      </p:pic>
      <p:pic>
        <p:nvPicPr>
          <p:cNvPr id="9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5CAF388C-1AC2-22D1-E97A-613A498A22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95" y="4494695"/>
            <a:ext cx="2209800" cy="107632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ACF0C2C-0FD3-45F4-AE6E-F8732EA60F0F}"/>
              </a:ext>
            </a:extLst>
          </p:cNvPr>
          <p:cNvSpPr txBox="1"/>
          <p:nvPr/>
        </p:nvSpPr>
        <p:spPr>
          <a:xfrm>
            <a:off x="3537915" y="2368880"/>
            <a:ext cx="26163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 err="1">
                <a:latin typeface="Arial"/>
                <a:cs typeface="Arial"/>
              </a:rPr>
              <a:t>Organisation</a:t>
            </a:r>
          </a:p>
          <a:p>
            <a:r>
              <a:rPr lang="nl-NL" sz="160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  <a:p>
            <a:r>
              <a:rPr lang="nl-NL" sz="1600">
                <a:latin typeface="Arial"/>
                <a:cs typeface="Arial"/>
              </a:rPr>
              <a:t>Communication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AC41044-5D85-C3D2-5F96-AA8A750C3F00}"/>
              </a:ext>
            </a:extLst>
          </p:cNvPr>
          <p:cNvSpPr txBox="1"/>
          <p:nvPr/>
        </p:nvSpPr>
        <p:spPr>
          <a:xfrm>
            <a:off x="6972806" y="5145346"/>
            <a:ext cx="496982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>
                <a:latin typeface="Arial"/>
                <a:cs typeface="Arial"/>
              </a:rPr>
              <a:t>First UK &amp; Ireland pilot tour: 24/11 - 03/12 </a:t>
            </a:r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69261C2-AF4E-C5FC-39E1-30E3C2CA9B82}"/>
              </a:ext>
            </a:extLst>
          </p:cNvPr>
          <p:cNvSpPr txBox="1"/>
          <p:nvPr/>
        </p:nvSpPr>
        <p:spPr>
          <a:xfrm>
            <a:off x="3537915" y="3570287"/>
            <a:ext cx="26163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>
                <a:latin typeface="TT Chocolates"/>
              </a:rPr>
              <a:t>The </a:t>
            </a:r>
            <a:r>
              <a:rPr lang="nl-NL" sz="1600" err="1">
                <a:latin typeface="TT Chocolates"/>
              </a:rPr>
              <a:t>inventor</a:t>
            </a:r>
          </a:p>
          <a:p>
            <a:r>
              <a:rPr lang="nl-NL" sz="1600" err="1">
                <a:latin typeface="TT Chocolates"/>
              </a:rPr>
              <a:t>Largest</a:t>
            </a:r>
            <a:r>
              <a:rPr lang="nl-NL" sz="1600">
                <a:latin typeface="TT Chocolates"/>
              </a:rPr>
              <a:t> tree hub</a:t>
            </a:r>
          </a:p>
          <a:p>
            <a:r>
              <a:rPr lang="nl-NL" sz="1600" err="1">
                <a:latin typeface="TT Chocolates"/>
              </a:rPr>
              <a:t>Ecological</a:t>
            </a:r>
            <a:r>
              <a:rPr lang="nl-NL" sz="1600">
                <a:latin typeface="TT Chocolates"/>
              </a:rPr>
              <a:t> </a:t>
            </a:r>
            <a:r>
              <a:rPr lang="nl-NL" sz="1600" err="1">
                <a:latin typeface="TT Chocolates"/>
              </a:rPr>
              <a:t>knowledge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0AE5B96-17A1-4413-0D53-F574D20A0C3C}"/>
              </a:ext>
            </a:extLst>
          </p:cNvPr>
          <p:cNvSpPr txBox="1"/>
          <p:nvPr/>
        </p:nvSpPr>
        <p:spPr>
          <a:xfrm>
            <a:off x="3537915" y="4647690"/>
            <a:ext cx="26163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>
                <a:latin typeface="TT Chocolates"/>
              </a:rPr>
              <a:t>A </a:t>
            </a:r>
            <a:r>
              <a:rPr lang="nl-NL" sz="1600" err="1">
                <a:latin typeface="TT Chocolates"/>
              </a:rPr>
              <a:t>progressive</a:t>
            </a:r>
            <a:r>
              <a:rPr lang="nl-NL" sz="1600">
                <a:latin typeface="TT Chocolates"/>
              </a:rPr>
              <a:t> farmers </a:t>
            </a:r>
            <a:r>
              <a:rPr lang="nl-NL" sz="1600" err="1">
                <a:latin typeface="TT Chocolates"/>
              </a:rPr>
              <a:t>organisation</a:t>
            </a:r>
            <a:r>
              <a:rPr lang="nl-NL" sz="1600">
                <a:latin typeface="TT Chocolates"/>
              </a:rPr>
              <a:t> </a:t>
            </a:r>
            <a:r>
              <a:rPr lang="nl-NL" sz="1600" err="1">
                <a:latin typeface="TT Chocolates"/>
              </a:rPr>
              <a:t>for</a:t>
            </a:r>
            <a:r>
              <a:rPr lang="nl-NL" sz="1600">
                <a:latin typeface="TT Chocolates"/>
              </a:rPr>
              <a:t> more nature-</a:t>
            </a:r>
            <a:r>
              <a:rPr lang="nl-NL" sz="1600" err="1">
                <a:latin typeface="TT Chocolates"/>
              </a:rPr>
              <a:t>inclusive</a:t>
            </a:r>
            <a:r>
              <a:rPr lang="nl-NL" sz="1600">
                <a:latin typeface="TT Chocolates"/>
              </a:rPr>
              <a:t> </a:t>
            </a:r>
            <a:r>
              <a:rPr lang="nl-NL" sz="1600" err="1">
                <a:latin typeface="TT Chocolates"/>
              </a:rPr>
              <a:t>agriculture</a:t>
            </a:r>
            <a:endParaRPr lang="nl-NL" err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3B0FBDC5-FAA1-F251-CAD2-D4A625DB1B45}"/>
                  </a:ext>
                </a:extLst>
              </p14:cNvPr>
              <p14:cNvContentPartPr/>
              <p14:nvPr/>
            </p14:nvContentPartPr>
            <p14:xfrm>
              <a:off x="7912534" y="3223712"/>
              <a:ext cx="16387" cy="16387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3B0FBDC5-FAA1-F251-CAD2-D4A625DB1B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3184" y="2404362"/>
                <a:ext cx="1638700" cy="16387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Onlinemedia 18" title="More Trees Now starts at Wakelyns - 24/11/23">
            <a:hlinkClick r:id="" action="ppaction://media"/>
            <a:extLst>
              <a:ext uri="{FF2B5EF4-FFF2-40B4-BE49-F238E27FC236}">
                <a16:creationId xmlns:a16="http://schemas.microsoft.com/office/drawing/2014/main" id="{4F07ED6C-1497-28DD-9796-246278D09E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280457" y="2111477"/>
            <a:ext cx="5237061" cy="29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68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pic>
        <p:nvPicPr>
          <p:cNvPr id="2" name="Afbeelding 1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FD69D496-B56A-C499-007E-23B1E255AC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86" y="1008504"/>
            <a:ext cx="9862457" cy="521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D98D57F4-4B99-1CDA-189E-7965F778B9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11" y="1149946"/>
            <a:ext cx="9320330" cy="40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59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schermopname, nummer, software&#10;&#10;Automatisch gegenereerde beschrijving">
            <a:extLst>
              <a:ext uri="{FF2B5EF4-FFF2-40B4-BE49-F238E27FC236}">
                <a16:creationId xmlns:a16="http://schemas.microsoft.com/office/drawing/2014/main" id="{A0C6FC25-2359-A472-6316-88A160979C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02" y="1158708"/>
            <a:ext cx="9528148" cy="45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3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tekst, schermopname, software, scherm&#10;&#10;Automatisch gegenereerde beschrijving">
            <a:extLst>
              <a:ext uri="{FF2B5EF4-FFF2-40B4-BE49-F238E27FC236}">
                <a16:creationId xmlns:a16="http://schemas.microsoft.com/office/drawing/2014/main" id="{C2BB7366-C94B-30B6-9C8B-7242CA9581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61" y="1131106"/>
            <a:ext cx="9660396" cy="49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59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tekst, schermopname, software, nummer&#10;&#10;Automatisch gegenereerde beschrijving">
            <a:extLst>
              <a:ext uri="{FF2B5EF4-FFF2-40B4-BE49-F238E27FC236}">
                <a16:creationId xmlns:a16="http://schemas.microsoft.com/office/drawing/2014/main" id="{80570313-1E51-3FFA-AD76-77CCEDD313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22" y="1274758"/>
            <a:ext cx="10436601" cy="41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73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25052FC1-07A2-3F01-03B4-9A40F19187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12" y="1096462"/>
            <a:ext cx="9106214" cy="523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22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tekst, schermopname, nummer, software&#10;&#10;Automatisch gegenereerde beschrijving">
            <a:extLst>
              <a:ext uri="{FF2B5EF4-FFF2-40B4-BE49-F238E27FC236}">
                <a16:creationId xmlns:a16="http://schemas.microsoft.com/office/drawing/2014/main" id="{C4DA9156-3500-23AF-DF68-780969C82E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17" y="1131226"/>
            <a:ext cx="8892098" cy="48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15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elektronica, schermopname, software&#10;&#10;Automatisch gegenereerde beschrijving">
            <a:extLst>
              <a:ext uri="{FF2B5EF4-FFF2-40B4-BE49-F238E27FC236}">
                <a16:creationId xmlns:a16="http://schemas.microsoft.com/office/drawing/2014/main" id="{EC8B5FCD-F8C0-6A57-6E12-358045549A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97" y="1110285"/>
            <a:ext cx="9446280" cy="50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97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schermopname, person, Website&#10;&#10;Automatisch gegenereerde beschrijving">
            <a:extLst>
              <a:ext uri="{FF2B5EF4-FFF2-40B4-BE49-F238E27FC236}">
                <a16:creationId xmlns:a16="http://schemas.microsoft.com/office/drawing/2014/main" id="{F9548071-C3A5-F65C-2256-FA0229257A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08" y="1048317"/>
            <a:ext cx="9188082" cy="512032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6158D60-42BA-BCB4-5D92-F90E96E22DCB}"/>
              </a:ext>
            </a:extLst>
          </p:cNvPr>
          <p:cNvSpPr/>
          <p:nvPr/>
        </p:nvSpPr>
        <p:spPr>
          <a:xfrm>
            <a:off x="1983719" y="1158743"/>
            <a:ext cx="1700330" cy="34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38AFDAD6-FB5A-8D2E-86A6-A31CF3DE5B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663" y="1105204"/>
            <a:ext cx="2162672" cy="3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88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app</a:t>
            </a:r>
            <a:endParaRPr lang="nl-NL"/>
          </a:p>
        </p:txBody>
      </p:sp>
      <p:pic>
        <p:nvPicPr>
          <p:cNvPr id="2" name="Afbeelding 1" descr="Afbeelding met tekst, Mobiele telefoon, Mobiel apparaat, Draagbaar communicatietoestel&#10;&#10;Automatisch gegenereerde beschrijving">
            <a:extLst>
              <a:ext uri="{FF2B5EF4-FFF2-40B4-BE49-F238E27FC236}">
                <a16:creationId xmlns:a16="http://schemas.microsoft.com/office/drawing/2014/main" id="{5192AFE5-9C61-E223-A4F2-B93FBA327E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260" y="1466415"/>
            <a:ext cx="9232900" cy="463891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BEF7D84-967B-5F37-1698-8ADF612205E5}"/>
              </a:ext>
            </a:extLst>
          </p:cNvPr>
          <p:cNvSpPr/>
          <p:nvPr/>
        </p:nvSpPr>
        <p:spPr>
          <a:xfrm>
            <a:off x="3551893" y="3179699"/>
            <a:ext cx="1446331" cy="295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50AE15FF-3D6E-AEEE-18B8-3C78FDD0B2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052" y="3220030"/>
            <a:ext cx="1367543" cy="2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6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C8148-3036-A9B8-D4C6-4F0F62A9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14B2A8"/>
                </a:solidFill>
              </a:rPr>
              <a:t>Even voorstellen</a:t>
            </a:r>
          </a:p>
        </p:txBody>
      </p:sp>
      <p:pic>
        <p:nvPicPr>
          <p:cNvPr id="7" name="Afbeelding 26" descr="Afbeelding met gras, boom, buiten, persoon&#10;&#10;Automatisch gegenereerde beschrijving">
            <a:extLst>
              <a:ext uri="{FF2B5EF4-FFF2-40B4-BE49-F238E27FC236}">
                <a16:creationId xmlns:a16="http://schemas.microsoft.com/office/drawing/2014/main" id="{1BA4E834-44A9-A31A-5A9B-EFAE9F0CC7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77" y="-8908"/>
            <a:ext cx="12258448" cy="3921252"/>
          </a:xfrm>
          <a:prstGeom prst="rect">
            <a:avLst/>
          </a:prstGeom>
        </p:spPr>
      </p:pic>
      <p:pic>
        <p:nvPicPr>
          <p:cNvPr id="6" name="Afbeelding 5" descr="Afbeelding met schermopname, Rechthoek, groen&#10;&#10;Automatisch gegenereerde beschrijving">
            <a:extLst>
              <a:ext uri="{FF2B5EF4-FFF2-40B4-BE49-F238E27FC236}">
                <a16:creationId xmlns:a16="http://schemas.microsoft.com/office/drawing/2014/main" id="{D15E426D-1C8C-6B1B-40A6-B95B0EB071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104" y="3046540"/>
            <a:ext cx="9556067" cy="379911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2FC667A-F66F-401D-8924-671E24243741}"/>
              </a:ext>
            </a:extLst>
          </p:cNvPr>
          <p:cNvSpPr txBox="1">
            <a:spLocks/>
          </p:cNvSpPr>
          <p:nvPr/>
        </p:nvSpPr>
        <p:spPr>
          <a:xfrm>
            <a:off x="3094265" y="3215195"/>
            <a:ext cx="9906000" cy="535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2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nl-NL" sz="3200">
                <a:solidFill>
                  <a:schemeClr val="bg1"/>
                </a:solidFill>
                <a:latin typeface="Impact"/>
              </a:rPr>
              <a:t>The </a:t>
            </a:r>
            <a:r>
              <a:rPr lang="nl-NL" sz="3200" err="1">
                <a:solidFill>
                  <a:schemeClr val="bg1"/>
                </a:solidFill>
                <a:latin typeface="Impact"/>
              </a:rPr>
              <a:t>campaign</a:t>
            </a:r>
            <a:r>
              <a:rPr lang="nl-NL" sz="3200">
                <a:solidFill>
                  <a:schemeClr val="bg1"/>
                </a:solidFill>
                <a:latin typeface="Impact"/>
              </a:rPr>
              <a:t> has 3 goals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12" name="Afbeelding 11" descr="Afbeelding met clipart, Graphics, ontwerp, illustratie&#10;&#10;Automatisch gegenereerde beschrijving">
            <a:extLst>
              <a:ext uri="{FF2B5EF4-FFF2-40B4-BE49-F238E27FC236}">
                <a16:creationId xmlns:a16="http://schemas.microsoft.com/office/drawing/2014/main" id="{ADB487BC-0BFC-49AA-E4DF-314A7E30D0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389" y="3824891"/>
            <a:ext cx="1548654" cy="1548654"/>
          </a:xfrm>
          <a:prstGeom prst="rect">
            <a:avLst/>
          </a:prstGeom>
        </p:spPr>
      </p:pic>
      <p:pic>
        <p:nvPicPr>
          <p:cNvPr id="14" name="Afbeelding 13" descr="Afbeelding met cirkel, Graphics, symbool, clipart&#10;&#10;Automatisch gegenereerde beschrijving">
            <a:extLst>
              <a:ext uri="{FF2B5EF4-FFF2-40B4-BE49-F238E27FC236}">
                <a16:creationId xmlns:a16="http://schemas.microsoft.com/office/drawing/2014/main" id="{FDA63AB8-9BBC-F7DD-4031-901B468058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1554" y="3753905"/>
            <a:ext cx="1548654" cy="1548654"/>
          </a:xfrm>
          <a:prstGeom prst="rect">
            <a:avLst/>
          </a:prstGeom>
        </p:spPr>
      </p:pic>
      <p:pic>
        <p:nvPicPr>
          <p:cNvPr id="16" name="Afbeelding 15" descr="Afbeelding met clipart, Graphics, cirkel, tekening&#10;&#10;Automatisch gegenereerde beschrijving">
            <a:extLst>
              <a:ext uri="{FF2B5EF4-FFF2-40B4-BE49-F238E27FC236}">
                <a16:creationId xmlns:a16="http://schemas.microsoft.com/office/drawing/2014/main" id="{98010539-3A93-44C2-FAD2-5F507B7638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225" y="3824891"/>
            <a:ext cx="1548654" cy="1548654"/>
          </a:xfrm>
          <a:prstGeom prst="rect">
            <a:avLst/>
          </a:prstGeom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93E0258A-887A-A369-5B31-57FE1DF618C6}"/>
              </a:ext>
            </a:extLst>
          </p:cNvPr>
          <p:cNvSpPr txBox="1">
            <a:spLocks/>
          </p:cNvSpPr>
          <p:nvPr/>
        </p:nvSpPr>
        <p:spPr>
          <a:xfrm>
            <a:off x="2871404" y="5464237"/>
            <a:ext cx="2604295" cy="1084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Stop </a:t>
            </a:r>
            <a:r>
              <a:rPr lang="nl-NL" sz="1800" b="1" err="1">
                <a:solidFill>
                  <a:schemeClr val="bg1"/>
                </a:solidFill>
                <a:latin typeface="Arial"/>
                <a:cs typeface="Arial"/>
              </a:rPr>
              <a:t>global</a:t>
            </a: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 warming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499A01EE-778C-4909-2EDA-A9776B9E2784}"/>
              </a:ext>
            </a:extLst>
          </p:cNvPr>
          <p:cNvSpPr txBox="1">
            <a:spLocks/>
          </p:cNvSpPr>
          <p:nvPr/>
        </p:nvSpPr>
        <p:spPr>
          <a:xfrm>
            <a:off x="6120880" y="5464237"/>
            <a:ext cx="2076474" cy="1084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nl-NL" sz="1800" b="1" err="1">
                <a:solidFill>
                  <a:schemeClr val="bg1"/>
                </a:solidFill>
                <a:latin typeface="Arial"/>
                <a:cs typeface="Arial"/>
              </a:rPr>
              <a:t>Increase</a:t>
            </a: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1800" b="1" err="1">
                <a:solidFill>
                  <a:schemeClr val="bg1"/>
                </a:solidFill>
                <a:latin typeface="Arial"/>
                <a:cs typeface="Arial"/>
              </a:rPr>
              <a:t>biodiversity</a:t>
            </a:r>
            <a:endParaRPr lang="nl-NL" err="1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23815B53-1BA1-B13A-7D42-8FAE3AB058FB}"/>
              </a:ext>
            </a:extLst>
          </p:cNvPr>
          <p:cNvSpPr txBox="1">
            <a:spLocks/>
          </p:cNvSpPr>
          <p:nvPr/>
        </p:nvSpPr>
        <p:spPr>
          <a:xfrm>
            <a:off x="8442624" y="5464237"/>
            <a:ext cx="3366514" cy="1084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Turn </a:t>
            </a:r>
            <a:r>
              <a:rPr lang="nl-NL" sz="1800" b="1" err="1">
                <a:solidFill>
                  <a:schemeClr val="bg1"/>
                </a:solidFill>
                <a:latin typeface="Arial"/>
                <a:cs typeface="Arial"/>
              </a:rPr>
              <a:t>climate</a:t>
            </a: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 concerns </a:t>
            </a:r>
            <a:r>
              <a:rPr lang="nl-NL" sz="1800" b="1" err="1">
                <a:solidFill>
                  <a:schemeClr val="bg1"/>
                </a:solidFill>
                <a:latin typeface="Arial"/>
                <a:cs typeface="Arial"/>
              </a:rPr>
              <a:t>into</a:t>
            </a: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1800" b="1" err="1">
                <a:solidFill>
                  <a:schemeClr val="bg1"/>
                </a:solidFill>
                <a:latin typeface="Arial"/>
                <a:cs typeface="Arial"/>
              </a:rPr>
              <a:t>climate</a:t>
            </a: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 action</a:t>
            </a:r>
          </a:p>
        </p:txBody>
      </p:sp>
    </p:spTree>
    <p:extLst>
      <p:ext uri="{BB962C8B-B14F-4D97-AF65-F5344CB8AC3E}">
        <p14:creationId xmlns:p14="http://schemas.microsoft.com/office/powerpoint/2010/main" val="1741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SMALL STEPS, BIG EFFORT</a:t>
            </a:r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E4803E2-B250-4089-EF43-A1B9DD8F8681}"/>
              </a:ext>
            </a:extLst>
          </p:cNvPr>
          <p:cNvSpPr txBox="1"/>
          <p:nvPr/>
        </p:nvSpPr>
        <p:spPr>
          <a:xfrm>
            <a:off x="849998" y="1640171"/>
            <a:ext cx="6476890" cy="57246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Go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treeplanner.moretreesnow.eco</a:t>
            </a:r>
            <a:endParaRPr lang="nl-NL" sz="200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Click on "</a:t>
            </a:r>
            <a:r>
              <a:rPr lang="nl-NL" sz="2000" err="1">
                <a:latin typeface="Arial"/>
                <a:cs typeface="Arial"/>
              </a:rPr>
              <a:t>volunteer</a:t>
            </a:r>
            <a:r>
              <a:rPr lang="nl-NL" sz="2000">
                <a:latin typeface="Arial"/>
                <a:cs typeface="Arial"/>
              </a:rPr>
              <a:t>"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Fill</a:t>
            </a:r>
            <a:r>
              <a:rPr lang="nl-NL" sz="2000">
                <a:latin typeface="Arial"/>
                <a:cs typeface="Arial"/>
              </a:rPr>
              <a:t> in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form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submit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Login on </a:t>
            </a:r>
            <a:r>
              <a:rPr lang="nl-NL" sz="2000" err="1">
                <a:latin typeface="Arial"/>
                <a:cs typeface="Arial"/>
              </a:rPr>
              <a:t>treeplanner.moretreesnow.eco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Now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you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can</a:t>
            </a:r>
            <a:r>
              <a:rPr lang="nl-NL" sz="2000">
                <a:latin typeface="Arial"/>
                <a:cs typeface="Arial"/>
              </a:rPr>
              <a:t>: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Register </a:t>
            </a:r>
            <a:r>
              <a:rPr lang="nl-NL" sz="2000" err="1">
                <a:latin typeface="Arial"/>
                <a:cs typeface="Arial"/>
              </a:rPr>
              <a:t>for</a:t>
            </a:r>
            <a:r>
              <a:rPr lang="nl-NL" sz="2000">
                <a:latin typeface="Arial"/>
                <a:cs typeface="Arial"/>
              </a:rPr>
              <a:t> free trees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Register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help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Add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location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Add</a:t>
            </a:r>
            <a:r>
              <a:rPr lang="nl-NL" sz="2000">
                <a:latin typeface="Arial"/>
                <a:cs typeface="Arial"/>
              </a:rPr>
              <a:t> tree hub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Add</a:t>
            </a:r>
            <a:r>
              <a:rPr lang="nl-NL" sz="2000">
                <a:latin typeface="Arial"/>
                <a:cs typeface="Arial"/>
              </a:rPr>
              <a:t> plant </a:t>
            </a:r>
            <a:r>
              <a:rPr lang="nl-NL" sz="2000" err="1">
                <a:latin typeface="Arial"/>
                <a:cs typeface="Arial"/>
              </a:rPr>
              <a:t>location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Register </a:t>
            </a:r>
            <a:r>
              <a:rPr lang="nl-NL" sz="2000" err="1">
                <a:latin typeface="Arial"/>
                <a:cs typeface="Arial"/>
              </a:rPr>
              <a:t>collected</a:t>
            </a:r>
            <a:r>
              <a:rPr lang="nl-NL" sz="2000">
                <a:latin typeface="Arial"/>
                <a:cs typeface="Arial"/>
              </a:rPr>
              <a:t> trees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Chat </a:t>
            </a:r>
            <a:r>
              <a:rPr lang="nl-NL" sz="2000" err="1">
                <a:latin typeface="Arial"/>
                <a:cs typeface="Arial"/>
              </a:rPr>
              <a:t>with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collegues</a:t>
            </a:r>
            <a:r>
              <a:rPr lang="nl-NL" sz="2000">
                <a:latin typeface="Arial"/>
                <a:cs typeface="Arial"/>
              </a:rPr>
              <a:t> 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14B2A8"/>
              </a:buClr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43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4BED4D4-F611-6011-989A-F6D9FE3831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588" y="328083"/>
            <a:ext cx="9155677" cy="632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35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More Trees Now - What is a harvest day?">
            <a:hlinkClick r:id="" action="ppaction://media"/>
            <a:extLst>
              <a:ext uri="{FF2B5EF4-FFF2-40B4-BE49-F238E27FC236}">
                <a16:creationId xmlns:a16="http://schemas.microsoft.com/office/drawing/2014/main" id="{F4D3341B-2333-A178-F204-D98249261E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1425" y="685800"/>
            <a:ext cx="97107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4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5433287D-9584-98EC-7D46-25AAFCF5C6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998" r="29335"/>
          <a:stretch/>
        </p:blipFill>
        <p:spPr>
          <a:xfrm>
            <a:off x="8261914" y="0"/>
            <a:ext cx="3983280" cy="334683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6001126" y="1841692"/>
            <a:ext cx="5955862" cy="37394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 err="1">
                <a:latin typeface="Arial"/>
                <a:cs typeface="Arial"/>
              </a:rPr>
              <a:t>Find</a:t>
            </a:r>
            <a:r>
              <a:rPr lang="nl-NL" sz="2000">
                <a:latin typeface="Arial"/>
                <a:cs typeface="Arial"/>
              </a:rPr>
              <a:t> a </a:t>
            </a:r>
            <a:r>
              <a:rPr lang="nl-NL" sz="2000" err="1">
                <a:latin typeface="Arial"/>
                <a:cs typeface="Arial"/>
              </a:rPr>
              <a:t>harvest-location</a:t>
            </a:r>
            <a:endParaRPr lang="nl-NL" err="1"/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 err="1">
                <a:latin typeface="Arial"/>
                <a:cs typeface="Arial"/>
              </a:rPr>
              <a:t>Good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communication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with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location</a:t>
            </a:r>
            <a:r>
              <a:rPr lang="nl-NL" sz="1600">
                <a:latin typeface="Arial"/>
                <a:cs typeface="Arial"/>
              </a:rPr>
              <a:t> manager is </a:t>
            </a:r>
            <a:r>
              <a:rPr lang="nl-NL" sz="1600" err="1">
                <a:latin typeface="Arial"/>
                <a:cs typeface="Arial"/>
              </a:rPr>
              <a:t>key</a:t>
            </a:r>
            <a:r>
              <a:rPr lang="nl-NL" sz="1600">
                <a:latin typeface="Arial"/>
                <a:cs typeface="Arial"/>
              </a:rPr>
              <a:t>: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 err="1">
                <a:latin typeface="Arial"/>
                <a:cs typeface="Arial"/>
              </a:rPr>
              <a:t>What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can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be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removed</a:t>
            </a:r>
            <a:r>
              <a:rPr lang="nl-NL" sz="1600">
                <a:latin typeface="Arial"/>
                <a:cs typeface="Arial"/>
              </a:rPr>
              <a:t>?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 err="1">
                <a:latin typeface="Arial"/>
                <a:cs typeface="Arial"/>
              </a:rPr>
              <a:t>What</a:t>
            </a:r>
            <a:r>
              <a:rPr lang="nl-NL" sz="1600">
                <a:latin typeface="Arial"/>
                <a:cs typeface="Arial"/>
              </a:rPr>
              <a:t> are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species?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>
                <a:latin typeface="Arial"/>
                <a:cs typeface="Arial"/>
              </a:rPr>
              <a:t>Are </a:t>
            </a:r>
            <a:r>
              <a:rPr lang="nl-NL" sz="1600" err="1">
                <a:latin typeface="Arial"/>
                <a:cs typeface="Arial"/>
              </a:rPr>
              <a:t>there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diseases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active</a:t>
            </a:r>
            <a:r>
              <a:rPr lang="nl-NL" sz="1600">
                <a:latin typeface="Arial"/>
                <a:cs typeface="Arial"/>
              </a:rPr>
              <a:t> in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forest</a:t>
            </a:r>
            <a:r>
              <a:rPr lang="nl-NL" sz="1600">
                <a:latin typeface="Arial"/>
                <a:cs typeface="Arial"/>
              </a:rPr>
              <a:t>?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 err="1">
                <a:latin typeface="Arial"/>
                <a:cs typeface="Arial"/>
              </a:rPr>
              <a:t>What</a:t>
            </a:r>
            <a:r>
              <a:rPr lang="nl-NL" sz="1600">
                <a:latin typeface="Arial"/>
                <a:cs typeface="Arial"/>
              </a:rPr>
              <a:t> is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best spot </a:t>
            </a:r>
            <a:r>
              <a:rPr lang="nl-NL" sz="1600" err="1">
                <a:latin typeface="Arial"/>
                <a:cs typeface="Arial"/>
              </a:rPr>
              <a:t>for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car+trailer</a:t>
            </a:r>
            <a:r>
              <a:rPr lang="nl-NL" sz="1600">
                <a:latin typeface="Arial"/>
                <a:cs typeface="Arial"/>
              </a:rPr>
              <a:t> (</a:t>
            </a:r>
            <a:r>
              <a:rPr lang="nl-NL" sz="1600" err="1">
                <a:latin typeface="Arial"/>
                <a:cs typeface="Arial"/>
              </a:rPr>
              <a:t>logistics</a:t>
            </a:r>
            <a:r>
              <a:rPr lang="nl-NL" sz="1600">
                <a:latin typeface="Arial"/>
                <a:cs typeface="Arial"/>
              </a:rPr>
              <a:t>)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Make </a:t>
            </a:r>
            <a:r>
              <a:rPr lang="nl-NL" sz="2000" err="1">
                <a:latin typeface="Arial"/>
                <a:cs typeface="Arial"/>
              </a:rPr>
              <a:t>choices</a:t>
            </a:r>
            <a:r>
              <a:rPr lang="nl-NL" sz="2000">
                <a:latin typeface="Arial"/>
                <a:cs typeface="Arial"/>
              </a:rPr>
              <a:t>: </a:t>
            </a:r>
            <a:r>
              <a:rPr lang="nl-NL" sz="2000" err="1">
                <a:latin typeface="Arial"/>
                <a:cs typeface="Arial"/>
              </a:rPr>
              <a:t>what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area is most </a:t>
            </a:r>
            <a:r>
              <a:rPr lang="nl-NL" sz="2000" err="1">
                <a:latin typeface="Arial"/>
                <a:cs typeface="Arial"/>
              </a:rPr>
              <a:t>interesting</a:t>
            </a:r>
            <a:endParaRPr lang="nl-NL" sz="2000">
              <a:latin typeface="Arial"/>
              <a:cs typeface="Arial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 err="1">
                <a:latin typeface="Arial"/>
                <a:cs typeface="Arial"/>
              </a:rPr>
              <a:t>Wanted</a:t>
            </a:r>
            <a:r>
              <a:rPr lang="nl-NL" sz="1600">
                <a:latin typeface="Arial"/>
                <a:cs typeface="Arial"/>
              </a:rPr>
              <a:t> species versus bulk species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 err="1">
                <a:latin typeface="Arial"/>
                <a:ea typeface="+mn-lt"/>
                <a:cs typeface="Arial"/>
              </a:rPr>
              <a:t>coniferous</a:t>
            </a:r>
            <a:r>
              <a:rPr lang="nl-NL" sz="1600">
                <a:latin typeface="Arial"/>
                <a:ea typeface="+mn-lt"/>
                <a:cs typeface="Arial"/>
              </a:rPr>
              <a:t> trees versus </a:t>
            </a:r>
            <a:r>
              <a:rPr lang="nl-NL" sz="1600" err="1">
                <a:latin typeface="Arial"/>
                <a:ea typeface="+mn-lt"/>
                <a:cs typeface="Arial"/>
              </a:rPr>
              <a:t>deciduous</a:t>
            </a:r>
            <a:r>
              <a:rPr lang="nl-NL" sz="1600">
                <a:latin typeface="Arial"/>
                <a:ea typeface="+mn-lt"/>
                <a:cs typeface="Arial"/>
              </a:rPr>
              <a:t> trees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 err="1">
                <a:latin typeface="Arial"/>
                <a:cs typeface="Arial"/>
              </a:rPr>
              <a:t>Create</a:t>
            </a:r>
            <a:r>
              <a:rPr lang="nl-NL" sz="2000">
                <a:latin typeface="Arial"/>
                <a:cs typeface="Arial"/>
              </a:rPr>
              <a:t> a </a:t>
            </a:r>
            <a:r>
              <a:rPr lang="nl-NL" sz="2000" err="1">
                <a:latin typeface="Arial"/>
                <a:cs typeface="Arial"/>
              </a:rPr>
              <a:t>location</a:t>
            </a:r>
            <a:r>
              <a:rPr lang="nl-NL" sz="2000">
                <a:latin typeface="Arial"/>
                <a:cs typeface="Arial"/>
              </a:rPr>
              <a:t> in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treeplanner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5804526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err="1">
                <a:solidFill>
                  <a:srgbClr val="14B2A8"/>
                </a:solidFill>
                <a:latin typeface="Impact"/>
              </a:rPr>
              <a:t>Organise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a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harvest</a:t>
            </a:r>
          </a:p>
        </p:txBody>
      </p:sp>
      <p:pic>
        <p:nvPicPr>
          <p:cNvPr id="12" name="Afbeelding 11" descr="Afbeelding met kleding, persoon, buitenshuis, schoeisel&#10;&#10;Automatisch gegenereerde beschrijving">
            <a:extLst>
              <a:ext uri="{FF2B5EF4-FFF2-40B4-BE49-F238E27FC236}">
                <a16:creationId xmlns:a16="http://schemas.microsoft.com/office/drawing/2014/main" id="{7A91F352-CE0B-5C3B-3E25-9BB9FD7AF7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80" y="453386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76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837403" y="1841692"/>
            <a:ext cx="4616340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Material</a:t>
            </a:r>
            <a:r>
              <a:rPr lang="nl-NL" sz="2000">
                <a:latin typeface="Arial"/>
                <a:cs typeface="Arial"/>
              </a:rPr>
              <a:t> checklist</a:t>
            </a:r>
            <a:endParaRPr lang="nl-NL"/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</a:t>
            </a:r>
            <a:r>
              <a:rPr lang="nl-NL" sz="2000">
                <a:latin typeface="Arial"/>
                <a:cs typeface="Arial"/>
              </a:rPr>
              <a:t> event (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sign</a:t>
            </a:r>
            <a:r>
              <a:rPr lang="nl-NL" sz="2000">
                <a:latin typeface="Arial"/>
                <a:cs typeface="Arial"/>
              </a:rPr>
              <a:t> up link!) in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treeplanner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Promote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your</a:t>
            </a:r>
            <a:r>
              <a:rPr lang="nl-NL" sz="2000">
                <a:latin typeface="Arial"/>
                <a:cs typeface="Arial"/>
              </a:rPr>
              <a:t> event</a:t>
            </a: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A promotion </a:t>
            </a:r>
            <a:r>
              <a:rPr lang="nl-NL" sz="1600" err="1">
                <a:latin typeface="Arial"/>
                <a:cs typeface="Arial"/>
              </a:rPr>
              <a:t>toolkit</a:t>
            </a:r>
            <a:r>
              <a:rPr lang="nl-NL" sz="1600">
                <a:latin typeface="Arial"/>
                <a:cs typeface="Arial"/>
              </a:rPr>
              <a:t> (</a:t>
            </a:r>
            <a:r>
              <a:rPr lang="nl-NL" sz="1600" err="1">
                <a:latin typeface="Arial"/>
                <a:cs typeface="Arial"/>
              </a:rPr>
              <a:t>will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be</a:t>
            </a:r>
            <a:r>
              <a:rPr lang="nl-NL" sz="1600">
                <a:latin typeface="Arial"/>
                <a:cs typeface="Arial"/>
              </a:rPr>
              <a:t>) </a:t>
            </a:r>
            <a:r>
              <a:rPr lang="nl-NL" sz="1600" err="1">
                <a:latin typeface="Arial"/>
                <a:cs typeface="Arial"/>
              </a:rPr>
              <a:t>available</a:t>
            </a:r>
            <a:r>
              <a:rPr lang="nl-NL" sz="1600">
                <a:latin typeface="Arial"/>
                <a:cs typeface="Arial"/>
              </a:rPr>
              <a:t> on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 </a:t>
            </a:r>
            <a:r>
              <a:rPr lang="nl-NL" sz="1600">
                <a:latin typeface="Arial"/>
                <a:cs typeface="Arial"/>
                <a:hlinkClick r:id="rId3"/>
              </a:rPr>
              <a:t>www.moretreesnow.eco</a:t>
            </a:r>
            <a:r>
              <a:rPr lang="nl-NL" sz="1600">
                <a:latin typeface="Arial"/>
                <a:cs typeface="Arial"/>
              </a:rPr>
              <a:t> website </a:t>
            </a: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Images, </a:t>
            </a:r>
            <a:r>
              <a:rPr lang="nl-NL" sz="1600" err="1">
                <a:latin typeface="Arial"/>
                <a:cs typeface="Arial"/>
              </a:rPr>
              <a:t>text</a:t>
            </a:r>
            <a:r>
              <a:rPr lang="nl-NL" sz="1600">
                <a:latin typeface="Arial"/>
                <a:cs typeface="Arial"/>
              </a:rPr>
              <a:t>, flyers, posters, etc.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 descr="Afbeelding met ballon, schermopname, ontwerp, tekenfilm&#10;&#10;Automatisch gegenereerde beschrijving">
            <a:extLst>
              <a:ext uri="{FF2B5EF4-FFF2-40B4-BE49-F238E27FC236}">
                <a16:creationId xmlns:a16="http://schemas.microsoft.com/office/drawing/2014/main" id="{085FA79F-25E5-838F-4E1D-C03E6F99B3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4330" y="654152"/>
            <a:ext cx="3811751" cy="269268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err="1">
                <a:solidFill>
                  <a:srgbClr val="14B2A8"/>
                </a:solidFill>
                <a:latin typeface="Impact"/>
              </a:rPr>
              <a:t>Prepare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your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event!</a:t>
            </a:r>
            <a:endParaRPr lang="nl-NL"/>
          </a:p>
        </p:txBody>
      </p:sp>
      <p:pic>
        <p:nvPicPr>
          <p:cNvPr id="6" name="Afbeelding 5" descr="Afbeelding met kleding, persoon, hemel, buitenshuis&#10;&#10;Automatisch gegenereerde beschrijving">
            <a:extLst>
              <a:ext uri="{FF2B5EF4-FFF2-40B4-BE49-F238E27FC236}">
                <a16:creationId xmlns:a16="http://schemas.microsoft.com/office/drawing/2014/main" id="{DBADF1A1-E147-B596-14AA-A58324BE2E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789" y="0"/>
            <a:ext cx="5740400" cy="6413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7C3E73A-4CFB-1FBD-E422-BF0ADAB7FE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7065" y="2327600"/>
            <a:ext cx="7772400" cy="54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7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6001126" y="1841692"/>
            <a:ext cx="5955862" cy="39190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Education</a:t>
            </a:r>
            <a:r>
              <a:rPr lang="nl-NL" sz="2000">
                <a:latin typeface="Arial"/>
                <a:cs typeface="Arial"/>
              </a:rPr>
              <a:t>: </a:t>
            </a:r>
            <a:r>
              <a:rPr lang="nl-NL" sz="2000" err="1">
                <a:latin typeface="Arial"/>
                <a:cs typeface="Arial"/>
              </a:rPr>
              <a:t>learn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about</a:t>
            </a:r>
            <a:r>
              <a:rPr lang="nl-NL" sz="2000">
                <a:latin typeface="Arial"/>
                <a:cs typeface="Arial"/>
              </a:rPr>
              <a:t> trees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A </a:t>
            </a:r>
            <a:r>
              <a:rPr lang="nl-NL" sz="2000" err="1">
                <a:latin typeface="Arial"/>
                <a:cs typeface="Arial"/>
              </a:rPr>
              <a:t>fun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day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outside</a:t>
            </a:r>
            <a:endParaRPr lang="nl-NL" err="1"/>
          </a:p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Between</a:t>
            </a:r>
            <a:r>
              <a:rPr lang="nl-NL" sz="2000">
                <a:latin typeface="Arial"/>
                <a:cs typeface="Arial"/>
              </a:rPr>
              <a:t> 300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6000 trees </a:t>
            </a:r>
            <a:r>
              <a:rPr lang="nl-NL" sz="2000" err="1">
                <a:latin typeface="Arial"/>
                <a:cs typeface="Arial"/>
              </a:rPr>
              <a:t>saved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every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day</a:t>
            </a:r>
            <a:r>
              <a:rPr lang="nl-NL" sz="2000">
                <a:latin typeface="Arial"/>
                <a:cs typeface="Arial"/>
              </a:rPr>
              <a:t>!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Always (!) in </a:t>
            </a:r>
            <a:r>
              <a:rPr lang="nl-NL" sz="2000" err="1">
                <a:latin typeface="Arial"/>
                <a:cs typeface="Arial"/>
              </a:rPr>
              <a:t>accordance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with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location</a:t>
            </a:r>
            <a:r>
              <a:rPr lang="nl-NL" sz="2000">
                <a:latin typeface="Arial"/>
                <a:cs typeface="Arial"/>
              </a:rPr>
              <a:t> manager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Always have </a:t>
            </a:r>
            <a:r>
              <a:rPr lang="nl-NL" sz="2000" err="1">
                <a:latin typeface="Arial"/>
                <a:cs typeface="Arial"/>
              </a:rPr>
              <a:t>an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organiser</a:t>
            </a:r>
            <a:r>
              <a:rPr lang="nl-NL" sz="2000">
                <a:latin typeface="Arial"/>
                <a:cs typeface="Arial"/>
              </a:rPr>
              <a:t>/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leader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Leave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place</a:t>
            </a:r>
            <a:r>
              <a:rPr lang="nl-NL" sz="2000">
                <a:latin typeface="Arial"/>
                <a:cs typeface="Arial"/>
              </a:rPr>
              <a:t> as clean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beautiful</a:t>
            </a:r>
            <a:r>
              <a:rPr lang="nl-NL" sz="2000">
                <a:latin typeface="Arial"/>
                <a:cs typeface="Arial"/>
              </a:rPr>
              <a:t> as </a:t>
            </a:r>
            <a:r>
              <a:rPr lang="nl-NL" sz="2000" err="1">
                <a:latin typeface="Arial"/>
                <a:cs typeface="Arial"/>
              </a:rPr>
              <a:t>you</a:t>
            </a:r>
            <a:r>
              <a:rPr lang="nl-NL" sz="2000">
                <a:latin typeface="Arial"/>
                <a:cs typeface="Arial"/>
              </a:rPr>
              <a:t> found </a:t>
            </a:r>
            <a:r>
              <a:rPr lang="nl-NL" sz="2000" err="1">
                <a:latin typeface="Arial"/>
                <a:cs typeface="Arial"/>
              </a:rPr>
              <a:t>it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Volunteers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need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only</a:t>
            </a:r>
            <a:r>
              <a:rPr lang="nl-NL" sz="2000">
                <a:latin typeface="Arial"/>
                <a:cs typeface="Arial"/>
              </a:rPr>
              <a:t> a shovel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enthusiasm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join</a:t>
            </a:r>
            <a:r>
              <a:rPr lang="nl-NL" sz="2000">
                <a:latin typeface="Arial"/>
                <a:cs typeface="Arial"/>
              </a:rPr>
              <a:t>!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2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200">
              <a:latin typeface="TT Chocolates" panose="02000503020000020003" pitchFamily="2" charset="77"/>
            </a:endParaRPr>
          </a:p>
        </p:txBody>
      </p:sp>
      <p:pic>
        <p:nvPicPr>
          <p:cNvPr id="6" name="Afbeelding 5" descr="Afbeelding met persoon, kleding, buitenshuis, gras&#10;&#10;Automatisch gegenereerde beschrijving">
            <a:extLst>
              <a:ext uri="{FF2B5EF4-FFF2-40B4-BE49-F238E27FC236}">
                <a16:creationId xmlns:a16="http://schemas.microsoft.com/office/drawing/2014/main" id="{6FED2898-FA07-FB2C-B2FB-B825B9AC4E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80" y="453386"/>
            <a:ext cx="5740400" cy="6413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6950889-555C-2B7A-9ED9-562A5B7139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5651" y="-606318"/>
            <a:ext cx="5339096" cy="377375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5804526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err="1">
                <a:solidFill>
                  <a:srgbClr val="14B2A8"/>
                </a:solidFill>
                <a:latin typeface="Impact"/>
              </a:rPr>
              <a:t>the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harvest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day</a:t>
            </a:r>
            <a:endParaRPr lang="nl-NL" sz="4400" err="1">
              <a:solidFill>
                <a:srgbClr val="14B2A8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336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eding, persoon, buitenshuis, voertuig&#10;&#10;Automatisch gegenereerde beschrijving">
            <a:extLst>
              <a:ext uri="{FF2B5EF4-FFF2-40B4-BE49-F238E27FC236}">
                <a16:creationId xmlns:a16="http://schemas.microsoft.com/office/drawing/2014/main" id="{F0E5976E-73AA-3F8D-0102-A78BD4C2E9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285" y="0"/>
            <a:ext cx="5740400" cy="64135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837403" y="1515100"/>
            <a:ext cx="5619882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b="1" err="1">
                <a:latin typeface="Arial"/>
                <a:cs typeface="Arial"/>
              </a:rPr>
              <a:t>Sort</a:t>
            </a:r>
            <a:r>
              <a:rPr lang="nl-NL" sz="2000" b="1">
                <a:latin typeface="Arial"/>
                <a:cs typeface="Arial"/>
              </a:rPr>
              <a:t> per species</a:t>
            </a:r>
            <a:endParaRPr lang="nl-NL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 err="1">
                <a:latin typeface="Arial"/>
                <a:cs typeface="Arial"/>
              </a:rPr>
              <a:t>Use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 </a:t>
            </a:r>
            <a:r>
              <a:rPr lang="nl-NL" sz="1600" err="1">
                <a:latin typeface="Arial"/>
                <a:cs typeface="Arial"/>
              </a:rPr>
              <a:t>buds</a:t>
            </a:r>
            <a:r>
              <a:rPr lang="nl-NL" sz="1600">
                <a:latin typeface="Arial"/>
                <a:cs typeface="Arial"/>
              </a:rPr>
              <a:t>-card!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Check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decision</a:t>
            </a:r>
            <a:r>
              <a:rPr lang="nl-NL" sz="1600">
                <a:latin typeface="Arial"/>
                <a:cs typeface="Arial"/>
              </a:rPr>
              <a:t> tree </a:t>
            </a:r>
            <a:r>
              <a:rPr lang="nl-NL" sz="1600" err="1">
                <a:latin typeface="Arial"/>
                <a:cs typeface="Arial"/>
              </a:rPr>
              <a:t>for</a:t>
            </a:r>
            <a:r>
              <a:rPr lang="nl-NL" sz="1600">
                <a:latin typeface="Arial"/>
                <a:cs typeface="Arial"/>
              </a:rPr>
              <a:t> native/</a:t>
            </a:r>
            <a:r>
              <a:rPr lang="nl-NL" sz="1600" err="1">
                <a:latin typeface="Arial"/>
                <a:cs typeface="Arial"/>
              </a:rPr>
              <a:t>exotic</a:t>
            </a:r>
            <a:r>
              <a:rPr lang="nl-NL" sz="1600">
                <a:latin typeface="Arial"/>
                <a:cs typeface="Arial"/>
              </a:rPr>
              <a:t> trees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Check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health of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sapling</a:t>
            </a:r>
            <a:endParaRPr lang="nl-NL" sz="16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"</a:t>
            </a:r>
            <a:r>
              <a:rPr lang="nl-NL" sz="1600" err="1">
                <a:latin typeface="Arial"/>
                <a:cs typeface="Arial"/>
              </a:rPr>
              <a:t>treefinder</a:t>
            </a:r>
            <a:r>
              <a:rPr lang="nl-NL" sz="1600">
                <a:latin typeface="Arial"/>
                <a:cs typeface="Arial"/>
              </a:rPr>
              <a:t>" - </a:t>
            </a:r>
            <a:r>
              <a:rPr lang="nl-NL" sz="1600" err="1">
                <a:latin typeface="Arial"/>
                <a:cs typeface="Arial"/>
              </a:rPr>
              <a:t>who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can</a:t>
            </a:r>
            <a:r>
              <a:rPr lang="nl-NL" sz="1600">
                <a:latin typeface="Arial"/>
                <a:cs typeface="Arial"/>
              </a:rPr>
              <a:t> help </a:t>
            </a:r>
            <a:r>
              <a:rPr lang="nl-NL" sz="1600" err="1">
                <a:latin typeface="Arial"/>
                <a:cs typeface="Arial"/>
              </a:rPr>
              <a:t>us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create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it</a:t>
            </a:r>
            <a:r>
              <a:rPr lang="nl-NL" sz="1600">
                <a:latin typeface="Arial"/>
                <a:cs typeface="Arial"/>
              </a:rPr>
              <a:t>?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b="1">
                <a:latin typeface="Arial"/>
                <a:cs typeface="Arial"/>
              </a:rPr>
              <a:t>Bundle per species</a:t>
            </a:r>
            <a:endParaRPr lang="nl-NL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Per 20 or 50</a:t>
            </a: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Make </a:t>
            </a:r>
            <a:r>
              <a:rPr lang="nl-NL" sz="1600" err="1">
                <a:latin typeface="Arial"/>
                <a:cs typeface="Arial"/>
              </a:rPr>
              <a:t>sure</a:t>
            </a:r>
            <a:r>
              <a:rPr lang="nl-NL" sz="1600">
                <a:latin typeface="Arial"/>
                <a:cs typeface="Arial"/>
              </a:rPr>
              <a:t> alle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roots</a:t>
            </a:r>
            <a:r>
              <a:rPr lang="nl-NL" sz="1600">
                <a:latin typeface="Arial"/>
                <a:cs typeface="Arial"/>
              </a:rPr>
              <a:t> are on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same</a:t>
            </a:r>
            <a:r>
              <a:rPr lang="nl-NL" sz="1600">
                <a:latin typeface="Arial"/>
                <a:cs typeface="Arial"/>
              </a:rPr>
              <a:t> level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b="1">
                <a:latin typeface="Arial"/>
                <a:cs typeface="Arial"/>
              </a:rPr>
              <a:t>Register per species</a:t>
            </a: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Per </a:t>
            </a:r>
            <a:r>
              <a:rPr lang="nl-NL" sz="1600" err="1">
                <a:latin typeface="Arial"/>
                <a:cs typeface="Arial"/>
              </a:rPr>
              <a:t>origin</a:t>
            </a:r>
            <a:r>
              <a:rPr lang="nl-NL" sz="1600">
                <a:latin typeface="Arial"/>
                <a:cs typeface="Arial"/>
              </a:rPr>
              <a:t> -&gt; per </a:t>
            </a:r>
            <a:r>
              <a:rPr lang="nl-NL" sz="1600" err="1">
                <a:latin typeface="Arial"/>
                <a:cs typeface="Arial"/>
              </a:rPr>
              <a:t>destination</a:t>
            </a:r>
            <a:endParaRPr lang="nl-NL" err="1"/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Write </a:t>
            </a:r>
            <a:r>
              <a:rPr lang="nl-NL" sz="1600" err="1">
                <a:latin typeface="Arial"/>
                <a:cs typeface="Arial"/>
              </a:rPr>
              <a:t>it</a:t>
            </a:r>
            <a:r>
              <a:rPr lang="nl-NL" sz="1600">
                <a:latin typeface="Arial"/>
                <a:cs typeface="Arial"/>
              </a:rPr>
              <a:t> down </a:t>
            </a:r>
            <a:r>
              <a:rPr lang="nl-NL" sz="1600" err="1">
                <a:latin typeface="Arial"/>
                <a:cs typeface="Arial"/>
              </a:rPr>
              <a:t>and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then</a:t>
            </a:r>
            <a:r>
              <a:rPr lang="nl-NL" sz="1600">
                <a:latin typeface="Arial"/>
                <a:cs typeface="Arial"/>
              </a:rPr>
              <a:t> put </a:t>
            </a:r>
            <a:r>
              <a:rPr lang="nl-NL" sz="1600" err="1">
                <a:latin typeface="Arial"/>
                <a:cs typeface="Arial"/>
              </a:rPr>
              <a:t>it</a:t>
            </a:r>
            <a:r>
              <a:rPr lang="nl-NL" sz="1600">
                <a:latin typeface="Arial"/>
                <a:cs typeface="Arial"/>
              </a:rPr>
              <a:t> in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treeplanner</a:t>
            </a:r>
            <a:endParaRPr lang="nl-NL"/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Do </a:t>
            </a:r>
            <a:r>
              <a:rPr lang="nl-NL" sz="1600" err="1">
                <a:latin typeface="Arial"/>
                <a:cs typeface="Arial"/>
              </a:rPr>
              <a:t>it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immediately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with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app!</a:t>
            </a:r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err="1">
                <a:solidFill>
                  <a:srgbClr val="14B2A8"/>
                </a:solidFill>
                <a:latin typeface="Impact"/>
              </a:rPr>
              <a:t>sort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the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sapling</a:t>
            </a:r>
            <a:endParaRPr lang="nl-NL" sz="4400" err="1">
              <a:solidFill>
                <a:srgbClr val="14B2A8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EBD51E0-66A0-59B1-5707-B7BF06ADBF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7344" y="3854952"/>
            <a:ext cx="6046157" cy="427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46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DB706-C0EB-D164-2136-26DAEF7AA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</p:spPr>
        <p:txBody>
          <a:bodyPr/>
          <a:lstStyle/>
          <a:p>
            <a:r>
              <a:rPr lang="nl-NL">
                <a:solidFill>
                  <a:srgbClr val="14B2A8"/>
                </a:solidFill>
                <a:latin typeface="Impact"/>
              </a:rPr>
              <a:t>Safe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sapling</a:t>
            </a:r>
            <a:r>
              <a:rPr lang="nl-NL">
                <a:solidFill>
                  <a:srgbClr val="14B2A8"/>
                </a:solidFill>
                <a:latin typeface="Impact"/>
              </a:rPr>
              <a:t> transport</a:t>
            </a:r>
            <a:endParaRPr lang="nl-NL">
              <a:solidFill>
                <a:srgbClr val="14B2A8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D1BF977-D8D0-A07D-1D14-CA145AD48F9E}"/>
              </a:ext>
            </a:extLst>
          </p:cNvPr>
          <p:cNvSpPr txBox="1"/>
          <p:nvPr/>
        </p:nvSpPr>
        <p:spPr>
          <a:xfrm>
            <a:off x="837403" y="1713995"/>
            <a:ext cx="5955862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Picked</a:t>
            </a:r>
            <a:r>
              <a:rPr lang="nl-NL" sz="2000">
                <a:latin typeface="Arial"/>
                <a:cs typeface="Arial"/>
              </a:rPr>
              <a:t> up </a:t>
            </a:r>
            <a:r>
              <a:rPr lang="nl-NL" sz="2000" err="1">
                <a:latin typeface="Arial"/>
                <a:cs typeface="Arial"/>
              </a:rPr>
              <a:t>directly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by</a:t>
            </a:r>
            <a:r>
              <a:rPr lang="nl-NL" sz="2000">
                <a:latin typeface="Arial"/>
                <a:cs typeface="Arial"/>
              </a:rPr>
              <a:t> a </a:t>
            </a:r>
            <a:r>
              <a:rPr lang="nl-NL" sz="2000" err="1">
                <a:latin typeface="Arial"/>
                <a:cs typeface="Arial"/>
              </a:rPr>
              <a:t>final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destination</a:t>
            </a:r>
            <a:endParaRPr lang="nl-NL"/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 err="1">
                <a:latin typeface="Arial"/>
                <a:cs typeface="Arial"/>
              </a:rPr>
              <a:t>With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enough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participants</a:t>
            </a:r>
            <a:r>
              <a:rPr lang="nl-NL" sz="1600">
                <a:latin typeface="Arial"/>
                <a:cs typeface="Arial"/>
              </a:rPr>
              <a:t> in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treeplanner </a:t>
            </a:r>
            <a:r>
              <a:rPr lang="nl-NL" sz="1600" err="1">
                <a:latin typeface="Arial"/>
                <a:cs typeface="Arial"/>
              </a:rPr>
              <a:t>people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can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sign</a:t>
            </a:r>
            <a:r>
              <a:rPr lang="nl-NL" sz="1600">
                <a:latin typeface="Arial"/>
                <a:cs typeface="Arial"/>
              </a:rPr>
              <a:t> up on </a:t>
            </a:r>
            <a:r>
              <a:rPr lang="nl-NL" sz="1600" err="1">
                <a:latin typeface="Arial"/>
                <a:cs typeface="Arial"/>
              </a:rPr>
              <a:t>your</a:t>
            </a:r>
            <a:r>
              <a:rPr lang="nl-NL" sz="1600">
                <a:latin typeface="Arial"/>
                <a:cs typeface="Arial"/>
              </a:rPr>
              <a:t> event, but </a:t>
            </a:r>
            <a:r>
              <a:rPr lang="nl-NL" sz="1600" err="1">
                <a:latin typeface="Arial"/>
                <a:cs typeface="Arial"/>
              </a:rPr>
              <a:t>you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can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also</a:t>
            </a:r>
            <a:r>
              <a:rPr lang="nl-NL" sz="1600">
                <a:latin typeface="Arial"/>
                <a:cs typeface="Arial"/>
              </a:rPr>
              <a:t> call </a:t>
            </a:r>
            <a:r>
              <a:rPr lang="nl-NL" sz="1600" err="1">
                <a:latin typeface="Arial"/>
                <a:cs typeface="Arial"/>
              </a:rPr>
              <a:t>them</a:t>
            </a:r>
            <a:r>
              <a:rPr lang="nl-NL" sz="1600">
                <a:latin typeface="Arial"/>
                <a:cs typeface="Arial"/>
              </a:rPr>
              <a:t>.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Coordinate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with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tree-hub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Help </a:t>
            </a:r>
            <a:r>
              <a:rPr lang="nl-NL" sz="1600" err="1">
                <a:latin typeface="Arial"/>
                <a:cs typeface="Arial"/>
              </a:rPr>
              <a:t>heeling</a:t>
            </a:r>
            <a:r>
              <a:rPr lang="nl-NL" sz="1600">
                <a:latin typeface="Arial"/>
                <a:cs typeface="Arial"/>
              </a:rPr>
              <a:t> in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saplings</a:t>
            </a:r>
            <a:endParaRPr lang="nl-NL" sz="16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Mini-</a:t>
            </a:r>
            <a:r>
              <a:rPr lang="nl-NL" sz="2000" err="1">
                <a:latin typeface="Arial"/>
                <a:cs typeface="Arial"/>
              </a:rPr>
              <a:t>give</a:t>
            </a:r>
            <a:r>
              <a:rPr lang="nl-NL" sz="2000">
                <a:latin typeface="Arial"/>
                <a:cs typeface="Arial"/>
              </a:rPr>
              <a:t>-</a:t>
            </a:r>
            <a:r>
              <a:rPr lang="nl-NL" sz="2000" err="1">
                <a:latin typeface="Arial"/>
                <a:cs typeface="Arial"/>
              </a:rPr>
              <a:t>away</a:t>
            </a:r>
            <a:r>
              <a:rPr lang="nl-NL" sz="2000">
                <a:latin typeface="Arial"/>
                <a:cs typeface="Arial"/>
              </a:rPr>
              <a:t> at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 end of </a:t>
            </a:r>
            <a:r>
              <a:rPr lang="nl-NL" sz="2000" err="1">
                <a:latin typeface="Arial"/>
                <a:cs typeface="Arial"/>
              </a:rPr>
              <a:t>your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day</a:t>
            </a:r>
            <a:r>
              <a:rPr lang="nl-NL" sz="2000">
                <a:latin typeface="Arial"/>
                <a:cs typeface="Arial"/>
              </a:rPr>
              <a:t>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Other</a:t>
            </a:r>
            <a:r>
              <a:rPr lang="nl-NL" sz="2000">
                <a:latin typeface="Arial"/>
                <a:cs typeface="Arial"/>
              </a:rPr>
              <a:t> options: </a:t>
            </a:r>
            <a:r>
              <a:rPr lang="nl-NL" sz="2000" err="1">
                <a:latin typeface="Arial"/>
                <a:cs typeface="Arial"/>
              </a:rPr>
              <a:t>temporarily</a:t>
            </a:r>
            <a:r>
              <a:rPr lang="nl-NL" sz="2000">
                <a:latin typeface="Arial"/>
                <a:cs typeface="Arial"/>
              </a:rPr>
              <a:t> heel </a:t>
            </a:r>
            <a:r>
              <a:rPr lang="nl-NL" sz="2000" err="1">
                <a:latin typeface="Arial"/>
                <a:cs typeface="Arial"/>
              </a:rPr>
              <a:t>them</a:t>
            </a:r>
            <a:r>
              <a:rPr lang="nl-NL" sz="2000">
                <a:latin typeface="Arial"/>
                <a:cs typeface="Arial"/>
              </a:rPr>
              <a:t> at </a:t>
            </a:r>
            <a:r>
              <a:rPr lang="nl-NL" sz="2000" err="1">
                <a:latin typeface="Arial"/>
                <a:cs typeface="Arial"/>
              </a:rPr>
              <a:t>your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location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400">
              <a:latin typeface="TT Chocolates" panose="02000503020000020003" pitchFamily="2" charset="77"/>
            </a:endParaRPr>
          </a:p>
        </p:txBody>
      </p:sp>
      <p:pic>
        <p:nvPicPr>
          <p:cNvPr id="10" name="Afbeelding 9" descr="Afbeelding met tekenfilm, astronomie, illustratie&#10;&#10;Beschrijving automatisch gegenereerd met gemiddelde betrouwbaarheid">
            <a:extLst>
              <a:ext uri="{FF2B5EF4-FFF2-40B4-BE49-F238E27FC236}">
                <a16:creationId xmlns:a16="http://schemas.microsoft.com/office/drawing/2014/main" id="{0A7D91B0-BFFF-B6EF-E0B1-87BC4A3F79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444" y="3800640"/>
            <a:ext cx="4467785" cy="279662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DF1B2C2-4E24-7439-FE6B-446849426608}"/>
              </a:ext>
            </a:extLst>
          </p:cNvPr>
          <p:cNvSpPr txBox="1"/>
          <p:nvPr/>
        </p:nvSpPr>
        <p:spPr>
          <a:xfrm>
            <a:off x="5900630" y="4495245"/>
            <a:ext cx="330205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3600" err="1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Protip</a:t>
            </a:r>
            <a:r>
              <a:rPr lang="nl-NL" sz="3600"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nl-NL" sz="1600" err="1">
                <a:latin typeface="Arial"/>
                <a:cs typeface="Arial"/>
              </a:rPr>
              <a:t>always</a:t>
            </a:r>
            <a:r>
              <a:rPr lang="nl-NL" sz="1600">
                <a:latin typeface="Arial"/>
                <a:cs typeface="Arial"/>
              </a:rPr>
              <a:t> cover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roots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during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your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harvest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day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and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during</a:t>
            </a:r>
            <a:r>
              <a:rPr lang="nl-NL" sz="1600">
                <a:latin typeface="Arial"/>
                <a:cs typeface="Arial"/>
              </a:rPr>
              <a:t> transport </a:t>
            </a:r>
            <a:r>
              <a:rPr lang="nl-NL" sz="1600" err="1">
                <a:latin typeface="Arial"/>
                <a:cs typeface="Arial"/>
              </a:rPr>
              <a:t>to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prevent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them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from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drying</a:t>
            </a:r>
            <a:r>
              <a:rPr lang="nl-NL" sz="1600">
                <a:latin typeface="Arial"/>
                <a:cs typeface="Arial"/>
              </a:rPr>
              <a:t> out </a:t>
            </a:r>
            <a:br>
              <a:rPr lang="nl-NL" sz="16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ctr">
              <a:buAutoNum type="arabicPeriod"/>
            </a:pP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ctr">
              <a:buAutoNum type="arabicPeriod"/>
            </a:pP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FBB3CD0-DD29-B3A5-EDB0-36613A450A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6444" y="-551201"/>
            <a:ext cx="7772400" cy="54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34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21D106BD-590F-3878-3BE7-015254CF2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>
                <a:solidFill>
                  <a:srgbClr val="14B2A8"/>
                </a:solidFill>
                <a:latin typeface="Impact"/>
              </a:rPr>
              <a:t>Treehubs</a:t>
            </a:r>
            <a:br>
              <a:rPr lang="en-US">
                <a:solidFill>
                  <a:srgbClr val="14B2A8"/>
                </a:solidFill>
                <a:latin typeface="Impact"/>
              </a:rPr>
            </a:br>
            <a:r>
              <a:rPr lang="en-US">
                <a:solidFill>
                  <a:srgbClr val="14B2A8"/>
                </a:solidFill>
                <a:latin typeface="Impact"/>
              </a:rPr>
              <a:t>for beginners</a:t>
            </a:r>
            <a:endParaRPr lang="en-US" i="0">
              <a:solidFill>
                <a:srgbClr val="14B2A8"/>
              </a:solidFill>
              <a:latin typeface="Impac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5E224A0-2794-64F2-D588-D4219F2DB666}"/>
              </a:ext>
            </a:extLst>
          </p:cNvPr>
          <p:cNvSpPr txBox="1"/>
          <p:nvPr/>
        </p:nvSpPr>
        <p:spPr>
          <a:xfrm>
            <a:off x="1104901" y="2351313"/>
            <a:ext cx="499109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 err="1">
                <a:latin typeface="Arial"/>
                <a:cs typeface="Arial"/>
              </a:rPr>
              <a:t>What</a:t>
            </a:r>
            <a:r>
              <a:rPr lang="nl-NL" sz="2000">
                <a:latin typeface="Arial"/>
                <a:cs typeface="Arial"/>
              </a:rPr>
              <a:t> is a </a:t>
            </a:r>
            <a:r>
              <a:rPr lang="nl-NL" sz="2000" err="1">
                <a:latin typeface="Arial"/>
                <a:cs typeface="Arial"/>
              </a:rPr>
              <a:t>good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location</a:t>
            </a:r>
            <a:r>
              <a:rPr lang="nl-NL" sz="2000">
                <a:latin typeface="Arial"/>
                <a:cs typeface="Arial"/>
              </a:rPr>
              <a:t>?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How </a:t>
            </a:r>
            <a:r>
              <a:rPr lang="nl-NL" sz="2000" err="1">
                <a:latin typeface="Arial"/>
                <a:cs typeface="Arial"/>
              </a:rPr>
              <a:t>much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space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you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need</a:t>
            </a:r>
            <a:r>
              <a:rPr lang="nl-NL" sz="2000">
                <a:latin typeface="Arial"/>
                <a:cs typeface="Arial"/>
              </a:rPr>
              <a:t>?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How </a:t>
            </a:r>
            <a:r>
              <a:rPr lang="nl-NL" sz="2000" err="1">
                <a:latin typeface="Arial"/>
                <a:cs typeface="Arial"/>
              </a:rPr>
              <a:t>many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people</a:t>
            </a:r>
            <a:r>
              <a:rPr lang="nl-NL" sz="2000">
                <a:latin typeface="Arial"/>
                <a:cs typeface="Arial"/>
              </a:rPr>
              <a:t> do </a:t>
            </a:r>
            <a:r>
              <a:rPr lang="nl-NL" sz="2000" err="1">
                <a:latin typeface="Arial"/>
                <a:cs typeface="Arial"/>
              </a:rPr>
              <a:t>you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need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run a </a:t>
            </a:r>
            <a:r>
              <a:rPr lang="nl-NL" sz="2000" err="1">
                <a:latin typeface="Arial"/>
                <a:cs typeface="Arial"/>
              </a:rPr>
              <a:t>treehub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 err="1">
                <a:latin typeface="Arial"/>
                <a:cs typeface="Arial"/>
              </a:rPr>
              <a:t>What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materials</a:t>
            </a:r>
            <a:r>
              <a:rPr lang="nl-NL" sz="2000">
                <a:latin typeface="Arial"/>
                <a:cs typeface="Arial"/>
              </a:rPr>
              <a:t> do </a:t>
            </a:r>
            <a:r>
              <a:rPr lang="nl-NL" sz="2000" err="1">
                <a:latin typeface="Arial"/>
                <a:cs typeface="Arial"/>
              </a:rPr>
              <a:t>you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need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run a </a:t>
            </a:r>
            <a:r>
              <a:rPr lang="nl-NL" sz="2000" err="1">
                <a:latin typeface="Arial"/>
                <a:cs typeface="Arial"/>
              </a:rPr>
              <a:t>treehub</a:t>
            </a:r>
            <a:r>
              <a:rPr lang="nl-NL" sz="2000">
                <a:latin typeface="Arial"/>
                <a:cs typeface="Arial"/>
              </a:rPr>
              <a:t>?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 err="1">
                <a:latin typeface="Arial"/>
                <a:cs typeface="Arial"/>
              </a:rPr>
              <a:t>Sign</a:t>
            </a:r>
            <a:r>
              <a:rPr lang="nl-NL" sz="2000">
                <a:latin typeface="Arial"/>
                <a:cs typeface="Arial"/>
              </a:rPr>
              <a:t> up as a </a:t>
            </a:r>
            <a:r>
              <a:rPr lang="nl-NL" sz="2000" err="1">
                <a:latin typeface="Arial"/>
                <a:cs typeface="Arial"/>
              </a:rPr>
              <a:t>treehub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find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your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people</a:t>
            </a:r>
            <a:r>
              <a:rPr lang="nl-NL" sz="2000">
                <a:latin typeface="Arial"/>
                <a:cs typeface="Arial"/>
              </a:rPr>
              <a:t>!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kleding, persoon, glimlach, buitenshuis&#10;&#10;Automatisch gegenereerde beschrijving">
            <a:extLst>
              <a:ext uri="{FF2B5EF4-FFF2-40B4-BE49-F238E27FC236}">
                <a16:creationId xmlns:a16="http://schemas.microsoft.com/office/drawing/2014/main" id="{502964F5-3EBB-7E35-67B8-305AD6D223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342" y="-23334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06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91DB0D8-5394-6D49-2204-5BCD84478C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437"/>
          <a:stretch/>
        </p:blipFill>
        <p:spPr>
          <a:xfrm>
            <a:off x="560869" y="222846"/>
            <a:ext cx="10301868" cy="6612741"/>
          </a:xfrm>
          <a:prstGeom prst="rect">
            <a:avLst/>
          </a:prstGeom>
        </p:spPr>
      </p:pic>
      <p:pic>
        <p:nvPicPr>
          <p:cNvPr id="5" name="Afbeelding 4" descr="Afbeelding met schermopname, groen, Rechthoek&#10;&#10;Automatisch gegenereerde beschrijving">
            <a:extLst>
              <a:ext uri="{FF2B5EF4-FFF2-40B4-BE49-F238E27FC236}">
                <a16:creationId xmlns:a16="http://schemas.microsoft.com/office/drawing/2014/main" id="{781BC30A-9536-45FB-F903-858BD4139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7476565" cy="17541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D11BD1-8B96-790D-F138-2DC38CBE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13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chemeClr val="bg1"/>
                </a:solidFill>
                <a:latin typeface="Impact"/>
              </a:rPr>
              <a:t>What</a:t>
            </a:r>
            <a:r>
              <a:rPr lang="nl-NL">
                <a:solidFill>
                  <a:schemeClr val="bg1"/>
                </a:solidFill>
                <a:latin typeface="Impact"/>
              </a:rPr>
              <a:t> does a </a:t>
            </a:r>
            <a:r>
              <a:rPr lang="nl-NL" err="1">
                <a:solidFill>
                  <a:schemeClr val="bg1"/>
                </a:solidFill>
                <a:latin typeface="Impact"/>
              </a:rPr>
              <a:t>treehub</a:t>
            </a:r>
            <a:r>
              <a:rPr lang="nl-NL">
                <a:solidFill>
                  <a:schemeClr val="bg1"/>
                </a:solidFill>
                <a:latin typeface="Impact"/>
              </a:rPr>
              <a:t> do?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9" name="Afbeelding 8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719679DD-7A24-5C99-8A7D-5908A51DB7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766" y="6161707"/>
            <a:ext cx="2246811" cy="36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8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C8148-3036-A9B8-D4C6-4F0F62A9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93306"/>
            <a:ext cx="9906000" cy="1382156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  <a:latin typeface="Impact" panose="020B0806030902050204" pitchFamily="34" charset="0"/>
              </a:rPr>
              <a:t>De urgentie is hoog</a:t>
            </a:r>
          </a:p>
        </p:txBody>
      </p:sp>
      <p:pic>
        <p:nvPicPr>
          <p:cNvPr id="4" name="Afbeelding 3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4DC5A5F1-4A10-1C7B-F2C2-7B4BBF1724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3501"/>
            <a:ext cx="8475946" cy="55245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C00C796-1B12-CF6D-7ECC-D2280BE01E24}"/>
              </a:ext>
            </a:extLst>
          </p:cNvPr>
          <p:cNvSpPr txBox="1">
            <a:spLocks/>
          </p:cNvSpPr>
          <p:nvPr/>
        </p:nvSpPr>
        <p:spPr>
          <a:xfrm>
            <a:off x="8991600" y="1333500"/>
            <a:ext cx="2844800" cy="2755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2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nl-NL" sz="2800" err="1">
                <a:solidFill>
                  <a:srgbClr val="14B2A8"/>
                </a:solidFill>
                <a:latin typeface="Impact"/>
              </a:rPr>
              <a:t>Before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and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after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the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industrial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age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: 280 PPM CO2 in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atmosphere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, in 2020: 420 PPM</a:t>
            </a:r>
          </a:p>
        </p:txBody>
      </p:sp>
    </p:spTree>
    <p:extLst>
      <p:ext uri="{BB962C8B-B14F-4D97-AF65-F5344CB8AC3E}">
        <p14:creationId xmlns:p14="http://schemas.microsoft.com/office/powerpoint/2010/main" val="2007115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groen, Rechthoek&#10;&#10;Automatisch gegenereerde beschrijving">
            <a:extLst>
              <a:ext uri="{FF2B5EF4-FFF2-40B4-BE49-F238E27FC236}">
                <a16:creationId xmlns:a16="http://schemas.microsoft.com/office/drawing/2014/main" id="{781BC30A-9536-45FB-F903-858BD4139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7476565" cy="17541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D11BD1-8B96-790D-F138-2DC38CBE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13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chemeClr val="bg1"/>
                </a:solidFill>
                <a:latin typeface="Impact"/>
              </a:rPr>
              <a:t>What</a:t>
            </a:r>
            <a:r>
              <a:rPr lang="nl-NL">
                <a:solidFill>
                  <a:schemeClr val="bg1"/>
                </a:solidFill>
                <a:latin typeface="Impact"/>
              </a:rPr>
              <a:t> does a </a:t>
            </a:r>
            <a:r>
              <a:rPr lang="nl-NL" err="1">
                <a:solidFill>
                  <a:schemeClr val="bg1"/>
                </a:solidFill>
                <a:latin typeface="Impact"/>
              </a:rPr>
              <a:t>treehub</a:t>
            </a:r>
            <a:r>
              <a:rPr lang="nl-NL">
                <a:solidFill>
                  <a:schemeClr val="bg1"/>
                </a:solidFill>
                <a:latin typeface="Impact"/>
              </a:rPr>
              <a:t> do?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9" name="Afbeelding 8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719679DD-7A24-5C99-8A7D-5908A51DB7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766" y="6161707"/>
            <a:ext cx="2246811" cy="364672"/>
          </a:xfrm>
          <a:prstGeom prst="rect">
            <a:avLst/>
          </a:prstGeom>
        </p:spPr>
      </p:pic>
      <p:pic>
        <p:nvPicPr>
          <p:cNvPr id="3" name="Onlinemedia 2" title="More Trees Now - What does a treehub do?">
            <a:hlinkClick r:id="" action="ppaction://media"/>
            <a:extLst>
              <a:ext uri="{FF2B5EF4-FFF2-40B4-BE49-F238E27FC236}">
                <a16:creationId xmlns:a16="http://schemas.microsoft.com/office/drawing/2014/main" id="{11D628CA-3115-3D00-A19D-89630427AF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84581" y="1720442"/>
            <a:ext cx="7879142" cy="44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93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8022F33-1EB2-F5FD-EF7E-F91EF307CC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396" y="112951"/>
            <a:ext cx="5212975" cy="368460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4B756C1-C9BD-1272-A376-D1AACD2C8D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85217" y="1832083"/>
            <a:ext cx="7114137" cy="50283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80C643-C10A-4BDE-FC85-2855B5D52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9" y="467834"/>
            <a:ext cx="6132605" cy="1738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14B2A8"/>
                </a:solidFill>
                <a:latin typeface="Impact"/>
              </a:rPr>
              <a:t>Collect the trees</a:t>
            </a:r>
            <a:endParaRPr lang="en-US" i="0">
              <a:solidFill>
                <a:srgbClr val="14B2A8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13D0BDD-E606-1215-4ABA-BACA9C642F9A}"/>
              </a:ext>
            </a:extLst>
          </p:cNvPr>
          <p:cNvSpPr txBox="1"/>
          <p:nvPr/>
        </p:nvSpPr>
        <p:spPr>
          <a:xfrm>
            <a:off x="5333999" y="1750988"/>
            <a:ext cx="4991099" cy="21698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Keep </a:t>
            </a:r>
            <a:r>
              <a:rPr lang="nl-NL" sz="2000" err="1">
                <a:latin typeface="Arial"/>
                <a:cs typeface="Arial"/>
              </a:rPr>
              <a:t>good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communication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with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team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Check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saplings</a:t>
            </a:r>
            <a:r>
              <a:rPr lang="nl-NL" sz="2000">
                <a:latin typeface="Arial"/>
                <a:cs typeface="Arial"/>
              </a:rPr>
              <a:t>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 err="1">
                <a:latin typeface="Arial"/>
                <a:cs typeface="Arial"/>
              </a:rPr>
              <a:t>Protect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them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from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sun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wind </a:t>
            </a:r>
            <a:r>
              <a:rPr lang="nl-NL" sz="2000" err="1">
                <a:latin typeface="Arial"/>
                <a:cs typeface="Arial"/>
              </a:rPr>
              <a:t>during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trip</a:t>
            </a:r>
            <a:endParaRPr lang="nl-NL"/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63159F7-3955-2CF5-A981-076D88492E06}"/>
              </a:ext>
            </a:extLst>
          </p:cNvPr>
          <p:cNvSpPr txBox="1">
            <a:spLocks/>
          </p:cNvSpPr>
          <p:nvPr/>
        </p:nvSpPr>
        <p:spPr>
          <a:xfrm>
            <a:off x="5333999" y="3063117"/>
            <a:ext cx="6132605" cy="173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4B2A8"/>
                </a:solidFill>
                <a:latin typeface="Impact"/>
              </a:rPr>
              <a:t>Heeling in</a:t>
            </a:r>
            <a:endParaRPr lang="en-US">
              <a:solidFill>
                <a:srgbClr val="14B2A8"/>
              </a:solidFill>
              <a:latin typeface="Impact" panose="020B080603090205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1674482-1726-FA1F-6491-F944B882C0F8}"/>
              </a:ext>
            </a:extLst>
          </p:cNvPr>
          <p:cNvSpPr txBox="1"/>
          <p:nvPr/>
        </p:nvSpPr>
        <p:spPr>
          <a:xfrm>
            <a:off x="5333999" y="4346271"/>
            <a:ext cx="4991099" cy="15542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Heeling in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saplings</a:t>
            </a:r>
            <a:endParaRPr lang="nl-NL"/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Heeling in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cuttings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Make </a:t>
            </a:r>
            <a:r>
              <a:rPr lang="nl-NL" sz="2000" err="1">
                <a:latin typeface="Arial"/>
                <a:cs typeface="Arial"/>
              </a:rPr>
              <a:t>sure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have </a:t>
            </a:r>
            <a:r>
              <a:rPr lang="nl-NL" sz="2000" err="1">
                <a:latin typeface="Arial"/>
                <a:cs typeface="Arial"/>
              </a:rPr>
              <a:t>volunteers</a:t>
            </a:r>
            <a:endParaRPr lang="nl-NL" err="1"/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98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muziekinstrument, plant, gras&#10;&#10;Automatisch gegenereerde beschrijving">
            <a:extLst>
              <a:ext uri="{FF2B5EF4-FFF2-40B4-BE49-F238E27FC236}">
                <a16:creationId xmlns:a16="http://schemas.microsoft.com/office/drawing/2014/main" id="{DF3BC10A-3568-4ED7-B57A-F17E428337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1CFE795-8E95-C7B1-5266-6393BB545D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1EC5361-3263-DEF2-3F16-4A108D26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955760"/>
            <a:ext cx="9906000" cy="1382156"/>
          </a:xfrm>
        </p:spPr>
        <p:txBody>
          <a:bodyPr/>
          <a:lstStyle/>
          <a:p>
            <a:pPr algn="ctr"/>
            <a:r>
              <a:rPr lang="nl-NL" err="1">
                <a:solidFill>
                  <a:schemeClr val="bg1"/>
                </a:solidFill>
                <a:latin typeface="Impact"/>
              </a:rPr>
              <a:t>sort</a:t>
            </a:r>
            <a:r>
              <a:rPr lang="nl-NL">
                <a:solidFill>
                  <a:schemeClr val="bg1"/>
                </a:solidFill>
                <a:latin typeface="Impact"/>
              </a:rPr>
              <a:t>, </a:t>
            </a:r>
            <a:r>
              <a:rPr lang="nl-NL" err="1">
                <a:solidFill>
                  <a:schemeClr val="bg1"/>
                </a:solidFill>
                <a:latin typeface="Impact"/>
              </a:rPr>
              <a:t>bundle</a:t>
            </a:r>
            <a:r>
              <a:rPr lang="nl-NL">
                <a:solidFill>
                  <a:schemeClr val="bg1"/>
                </a:solidFill>
                <a:latin typeface="Impact"/>
              </a:rPr>
              <a:t>, register</a:t>
            </a:r>
          </a:p>
        </p:txBody>
      </p:sp>
    </p:spTree>
    <p:extLst>
      <p:ext uri="{BB962C8B-B14F-4D97-AF65-F5344CB8AC3E}">
        <p14:creationId xmlns:p14="http://schemas.microsoft.com/office/powerpoint/2010/main" val="3265429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D3B3D8-7978-EB5D-DB9C-9772AB37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542" y="576943"/>
            <a:ext cx="6770916" cy="1382156"/>
          </a:xfrm>
        </p:spPr>
        <p:txBody>
          <a:bodyPr/>
          <a:lstStyle/>
          <a:p>
            <a:r>
              <a:rPr lang="nl-NL">
                <a:solidFill>
                  <a:srgbClr val="14B2A8"/>
                </a:solidFill>
                <a:latin typeface="Impact"/>
              </a:rPr>
              <a:t>Register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what's</a:t>
            </a:r>
            <a:r>
              <a:rPr lang="nl-NL">
                <a:solidFill>
                  <a:srgbClr val="14B2A8"/>
                </a:solidFill>
                <a:latin typeface="Impact"/>
              </a:rPr>
              <a:t> in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the</a:t>
            </a:r>
            <a:r>
              <a:rPr lang="nl-NL">
                <a:solidFill>
                  <a:srgbClr val="14B2A8"/>
                </a:solidFill>
                <a:latin typeface="Impact"/>
              </a:rPr>
              <a:t> hub!</a:t>
            </a:r>
            <a:endParaRPr lang="nl-NL">
              <a:solidFill>
                <a:srgbClr val="14B2A8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EDC0B9C-33AA-8AA7-4A8C-276AD8CECD78}"/>
              </a:ext>
            </a:extLst>
          </p:cNvPr>
          <p:cNvSpPr txBox="1"/>
          <p:nvPr/>
        </p:nvSpPr>
        <p:spPr>
          <a:xfrm>
            <a:off x="4996542" y="1959099"/>
            <a:ext cx="5955862" cy="3882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Clr>
                <a:srgbClr val="14B2A8"/>
              </a:buClr>
            </a:pPr>
            <a:r>
              <a:rPr lang="nl-NL" sz="2000" b="1" err="1">
                <a:latin typeface="Arial"/>
                <a:cs typeface="Arial"/>
              </a:rPr>
              <a:t>You</a:t>
            </a:r>
            <a:r>
              <a:rPr lang="nl-NL" sz="2000" b="1">
                <a:latin typeface="Arial"/>
                <a:cs typeface="Arial"/>
              </a:rPr>
              <a:t> </a:t>
            </a:r>
            <a:r>
              <a:rPr lang="nl-NL" sz="2000" b="1" err="1">
                <a:latin typeface="Arial"/>
                <a:cs typeface="Arial"/>
              </a:rPr>
              <a:t>always</a:t>
            </a:r>
            <a:r>
              <a:rPr lang="nl-NL" sz="2000" b="1">
                <a:latin typeface="Arial"/>
                <a:cs typeface="Arial"/>
              </a:rPr>
              <a:t> register per species, </a:t>
            </a:r>
            <a:r>
              <a:rPr lang="nl-NL" sz="2000" b="1" err="1">
                <a:latin typeface="Arial"/>
                <a:cs typeface="Arial"/>
              </a:rPr>
              <a:t>you</a:t>
            </a:r>
            <a:r>
              <a:rPr lang="nl-NL" sz="2000" b="1">
                <a:latin typeface="Arial"/>
                <a:cs typeface="Arial"/>
              </a:rPr>
              <a:t> </a:t>
            </a:r>
            <a:r>
              <a:rPr lang="nl-NL" sz="2000" b="1" err="1">
                <a:latin typeface="Arial"/>
                <a:cs typeface="Arial"/>
              </a:rPr>
              <a:t>fill</a:t>
            </a:r>
            <a:r>
              <a:rPr lang="nl-NL" sz="2000" b="1">
                <a:latin typeface="Arial"/>
                <a:cs typeface="Arial"/>
              </a:rPr>
              <a:t> in </a:t>
            </a:r>
            <a:r>
              <a:rPr lang="nl-NL" sz="2000" b="1" err="1">
                <a:latin typeface="Arial"/>
                <a:cs typeface="Arial"/>
              </a:rPr>
              <a:t>the</a:t>
            </a:r>
            <a:r>
              <a:rPr lang="nl-NL" sz="2000" b="1">
                <a:latin typeface="Arial"/>
                <a:cs typeface="Arial"/>
              </a:rPr>
              <a:t> </a:t>
            </a:r>
            <a:r>
              <a:rPr lang="nl-NL" sz="2000" b="1" err="1">
                <a:latin typeface="Arial"/>
                <a:cs typeface="Arial"/>
              </a:rPr>
              <a:t>origin</a:t>
            </a:r>
            <a:r>
              <a:rPr lang="nl-NL" sz="2000" b="1">
                <a:latin typeface="Arial"/>
                <a:cs typeface="Arial"/>
              </a:rPr>
              <a:t> </a:t>
            </a:r>
            <a:r>
              <a:rPr lang="nl-NL" sz="2000" b="1" err="1">
                <a:latin typeface="Arial"/>
                <a:cs typeface="Arial"/>
              </a:rPr>
              <a:t>ánd</a:t>
            </a:r>
            <a:r>
              <a:rPr lang="nl-NL" sz="2000" b="1">
                <a:latin typeface="Arial"/>
                <a:cs typeface="Arial"/>
              </a:rPr>
              <a:t> </a:t>
            </a:r>
            <a:r>
              <a:rPr lang="nl-NL" sz="2000" b="1" err="1">
                <a:latin typeface="Arial"/>
                <a:cs typeface="Arial"/>
              </a:rPr>
              <a:t>the</a:t>
            </a:r>
            <a:r>
              <a:rPr lang="nl-NL" sz="2000" b="1">
                <a:latin typeface="Arial"/>
                <a:cs typeface="Arial"/>
              </a:rPr>
              <a:t> </a:t>
            </a:r>
            <a:r>
              <a:rPr lang="nl-NL" sz="2000" b="1" err="1">
                <a:latin typeface="Arial"/>
                <a:cs typeface="Arial"/>
              </a:rPr>
              <a:t>destination</a:t>
            </a:r>
            <a:r>
              <a:rPr lang="nl-NL" sz="2000" b="1">
                <a:latin typeface="Arial"/>
                <a:cs typeface="Arial"/>
              </a:rPr>
              <a:t> </a:t>
            </a:r>
            <a:endParaRPr lang="nl-NL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The treeplanner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The app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14B2A8"/>
              </a:buClr>
            </a:pPr>
            <a:r>
              <a:rPr lang="nl-NL" sz="2000" b="1">
                <a:latin typeface="Arial"/>
                <a:cs typeface="Arial"/>
              </a:rPr>
              <a:t>Learning </a:t>
            </a:r>
            <a:r>
              <a:rPr lang="nl-NL" sz="2000" b="1" err="1">
                <a:latin typeface="Arial"/>
                <a:cs typeface="Arial"/>
              </a:rPr>
              <a:t>about</a:t>
            </a:r>
            <a:r>
              <a:rPr lang="nl-NL" sz="2000" b="1">
                <a:latin typeface="Arial"/>
                <a:cs typeface="Arial"/>
              </a:rPr>
              <a:t> trees: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Sorting</a:t>
            </a:r>
            <a:r>
              <a:rPr lang="nl-NL" sz="2000">
                <a:latin typeface="Arial"/>
                <a:cs typeface="Arial"/>
              </a:rPr>
              <a:t>: </a:t>
            </a:r>
            <a:r>
              <a:rPr lang="nl-NL" sz="2000" err="1">
                <a:latin typeface="Arial"/>
                <a:cs typeface="Arial"/>
              </a:rPr>
              <a:t>use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map </a:t>
            </a:r>
            <a:r>
              <a:rPr lang="nl-NL" sz="2000" err="1">
                <a:latin typeface="Arial"/>
                <a:cs typeface="Arial"/>
              </a:rPr>
              <a:t>with</a:t>
            </a:r>
            <a:r>
              <a:rPr lang="nl-NL" sz="2000">
                <a:latin typeface="Arial"/>
                <a:cs typeface="Arial"/>
              </a:rPr>
              <a:t> tree-</a:t>
            </a:r>
            <a:r>
              <a:rPr lang="nl-NL" sz="2000" err="1">
                <a:latin typeface="Arial"/>
                <a:cs typeface="Arial"/>
              </a:rPr>
              <a:t>buds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"</a:t>
            </a:r>
            <a:r>
              <a:rPr lang="nl-NL" sz="2000" err="1">
                <a:latin typeface="Arial"/>
                <a:cs typeface="Arial"/>
              </a:rPr>
              <a:t>treefinder</a:t>
            </a:r>
            <a:r>
              <a:rPr lang="nl-NL" sz="2000">
                <a:latin typeface="Arial"/>
                <a:cs typeface="Arial"/>
              </a:rPr>
              <a:t>"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Native versus </a:t>
            </a:r>
            <a:r>
              <a:rPr lang="nl-NL" sz="2000" err="1">
                <a:latin typeface="Arial"/>
                <a:cs typeface="Arial"/>
              </a:rPr>
              <a:t>exotic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12AE438-DC1C-2623-A4A5-9157080DB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46882" y="-1033629"/>
            <a:ext cx="8906799" cy="62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37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3926617-9D4C-D20D-077F-87EBCFA94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344" y="-297966"/>
            <a:ext cx="9057136" cy="6400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9B5A00-498E-5D71-56E5-E44C3DD93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3" y="533401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rgbClr val="14B2A8"/>
                </a:solidFill>
                <a:latin typeface="Impact"/>
              </a:rPr>
              <a:t>Distribute</a:t>
            </a:r>
            <a:r>
              <a:rPr lang="nl-NL">
                <a:solidFill>
                  <a:srgbClr val="14B2A8"/>
                </a:solidFill>
                <a:latin typeface="Impact"/>
              </a:rPr>
              <a:t>: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organise</a:t>
            </a:r>
            <a:r>
              <a:rPr lang="nl-NL">
                <a:solidFill>
                  <a:srgbClr val="14B2A8"/>
                </a:solidFill>
                <a:latin typeface="Impact"/>
              </a:rPr>
              <a:t> a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give-away</a:t>
            </a:r>
            <a:endParaRPr lang="nl-NL" err="1">
              <a:solidFill>
                <a:srgbClr val="14B2A8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6186E2D-C80D-E02C-54F4-13F736EA1106}"/>
              </a:ext>
            </a:extLst>
          </p:cNvPr>
          <p:cNvSpPr txBox="1"/>
          <p:nvPr/>
        </p:nvSpPr>
        <p:spPr>
          <a:xfrm>
            <a:off x="837403" y="1713995"/>
            <a:ext cx="5955862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</a:t>
            </a:r>
            <a:r>
              <a:rPr lang="nl-NL" sz="2000">
                <a:latin typeface="Arial"/>
                <a:cs typeface="Arial"/>
              </a:rPr>
              <a:t> a </a:t>
            </a:r>
            <a:r>
              <a:rPr lang="nl-NL" sz="2000" err="1">
                <a:latin typeface="Arial"/>
                <a:cs typeface="Arial"/>
              </a:rPr>
              <a:t>give-away</a:t>
            </a:r>
            <a:r>
              <a:rPr lang="nl-NL" sz="2000">
                <a:latin typeface="Arial"/>
                <a:cs typeface="Arial"/>
              </a:rPr>
              <a:t> event in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treeplanner</a:t>
            </a:r>
            <a:endParaRPr lang="nl-NL"/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timeslots</a:t>
            </a:r>
            <a:r>
              <a:rPr lang="nl-NL" sz="2000">
                <a:latin typeface="Arial"/>
                <a:cs typeface="Arial"/>
              </a:rPr>
              <a:t>: put in </a:t>
            </a:r>
            <a:r>
              <a:rPr lang="nl-NL" sz="2000" err="1">
                <a:latin typeface="Arial"/>
                <a:cs typeface="Arial"/>
              </a:rPr>
              <a:t>you</a:t>
            </a:r>
            <a:r>
              <a:rPr lang="nl-NL" sz="2000">
                <a:latin typeface="Arial"/>
                <a:cs typeface="Arial"/>
              </a:rPr>
              <a:t> maximum!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Volunteers</a:t>
            </a:r>
            <a:r>
              <a:rPr lang="nl-NL" sz="2000">
                <a:latin typeface="Arial"/>
                <a:cs typeface="Arial"/>
              </a:rPr>
              <a:t>: </a:t>
            </a:r>
            <a:r>
              <a:rPr lang="nl-NL" sz="2000" err="1">
                <a:latin typeface="Arial"/>
                <a:cs typeface="Arial"/>
              </a:rPr>
              <a:t>same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sign</a:t>
            </a:r>
            <a:r>
              <a:rPr lang="nl-NL" sz="2000">
                <a:latin typeface="Arial"/>
                <a:cs typeface="Arial"/>
              </a:rPr>
              <a:t> up sheet, different list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</a:t>
            </a:r>
            <a:r>
              <a:rPr lang="nl-NL" sz="2000">
                <a:latin typeface="Arial"/>
                <a:cs typeface="Arial"/>
              </a:rPr>
              <a:t> breaks </a:t>
            </a:r>
            <a:r>
              <a:rPr lang="nl-NL" sz="2000" err="1">
                <a:latin typeface="Arial"/>
                <a:cs typeface="Arial"/>
              </a:rPr>
              <a:t>by</a:t>
            </a:r>
            <a:r>
              <a:rPr lang="nl-NL" sz="2000">
                <a:latin typeface="Arial"/>
                <a:cs typeface="Arial"/>
              </a:rPr>
              <a:t> '</a:t>
            </a:r>
            <a:r>
              <a:rPr lang="nl-NL" sz="2000" err="1">
                <a:latin typeface="Arial"/>
                <a:cs typeface="Arial"/>
              </a:rPr>
              <a:t>locking</a:t>
            </a:r>
            <a:r>
              <a:rPr lang="nl-NL" sz="2000">
                <a:latin typeface="Arial"/>
                <a:cs typeface="Arial"/>
              </a:rPr>
              <a:t>' time </a:t>
            </a:r>
            <a:r>
              <a:rPr lang="nl-NL" sz="2000" err="1">
                <a:latin typeface="Arial"/>
                <a:cs typeface="Arial"/>
              </a:rPr>
              <a:t>slots</a:t>
            </a:r>
            <a:r>
              <a:rPr lang="nl-NL" sz="2000">
                <a:latin typeface="Arial"/>
                <a:cs typeface="Arial"/>
              </a:rPr>
              <a:t> </a:t>
            </a:r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Registration</a:t>
            </a:r>
            <a:r>
              <a:rPr lang="nl-NL" sz="2000">
                <a:latin typeface="Arial"/>
                <a:cs typeface="Arial"/>
              </a:rPr>
              <a:t> made super easy </a:t>
            </a:r>
            <a:r>
              <a:rPr lang="nl-NL" sz="2000" err="1">
                <a:latin typeface="Arial"/>
                <a:cs typeface="Arial"/>
              </a:rPr>
              <a:t>by</a:t>
            </a:r>
            <a:r>
              <a:rPr lang="nl-NL" sz="2000">
                <a:latin typeface="Arial"/>
                <a:cs typeface="Arial"/>
              </a:rPr>
              <a:t> QR codes </a:t>
            </a:r>
            <a:r>
              <a:rPr lang="nl-NL" sz="2000" err="1">
                <a:latin typeface="Arial"/>
                <a:cs typeface="Arial"/>
              </a:rPr>
              <a:t>generated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by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treeplanner!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31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85CB62E-0E22-A2B9-DAE9-734D30EE1A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576EFD1-2111-0347-82C2-01CC310883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97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B22C0CF-76AD-53BC-1551-697BC52FE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344" y="-297966"/>
            <a:ext cx="9057136" cy="640023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96A9D75-C8CC-74F9-1323-AD22439E7DA1}"/>
              </a:ext>
            </a:extLst>
          </p:cNvPr>
          <p:cNvSpPr txBox="1"/>
          <p:nvPr/>
        </p:nvSpPr>
        <p:spPr>
          <a:xfrm>
            <a:off x="1143000" y="2421032"/>
            <a:ext cx="5955862" cy="22852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Make a </a:t>
            </a:r>
            <a:r>
              <a:rPr lang="nl-NL" sz="2000" err="1">
                <a:latin typeface="Arial"/>
                <a:cs typeface="Arial"/>
              </a:rPr>
              <a:t>clear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entrance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exit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 Take </a:t>
            </a:r>
            <a:r>
              <a:rPr lang="nl-NL" sz="2000" err="1">
                <a:latin typeface="Arial"/>
                <a:cs typeface="Arial"/>
              </a:rPr>
              <a:t>our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first of </a:t>
            </a:r>
            <a:r>
              <a:rPr lang="nl-NL" sz="2000" err="1">
                <a:latin typeface="Arial"/>
                <a:cs typeface="Arial"/>
              </a:rPr>
              <a:t>every</a:t>
            </a:r>
            <a:r>
              <a:rPr lang="nl-NL" sz="2000">
                <a:latin typeface="Arial"/>
                <a:cs typeface="Arial"/>
              </a:rPr>
              <a:t> few species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be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distributed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protect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roots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with</a:t>
            </a:r>
            <a:r>
              <a:rPr lang="nl-NL" sz="2000">
                <a:latin typeface="Arial"/>
                <a:cs typeface="Arial"/>
              </a:rPr>
              <a:t> </a:t>
            </a:r>
            <a:r>
              <a:rPr lang="nl-NL" sz="2000" err="1">
                <a:latin typeface="Arial"/>
                <a:cs typeface="Arial"/>
              </a:rPr>
              <a:t>sail</a:t>
            </a:r>
            <a:r>
              <a:rPr lang="nl-NL" sz="2000">
                <a:latin typeface="Arial"/>
                <a:cs typeface="Arial"/>
              </a:rPr>
              <a:t> or jute </a:t>
            </a:r>
            <a:r>
              <a:rPr lang="nl-NL" sz="2000" err="1">
                <a:latin typeface="Arial"/>
                <a:cs typeface="Arial"/>
              </a:rPr>
              <a:t>bags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</a:t>
            </a:r>
            <a:r>
              <a:rPr lang="nl-NL" sz="2000">
                <a:latin typeface="Arial"/>
                <a:cs typeface="Arial"/>
              </a:rPr>
              <a:t> tree &amp; </a:t>
            </a:r>
            <a:r>
              <a:rPr lang="nl-NL" sz="2000" err="1">
                <a:latin typeface="Arial"/>
                <a:cs typeface="Arial"/>
              </a:rPr>
              <a:t>registration</a:t>
            </a:r>
            <a:r>
              <a:rPr lang="nl-NL" sz="2000">
                <a:latin typeface="Arial"/>
                <a:cs typeface="Arial"/>
              </a:rPr>
              <a:t> area's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Make </a:t>
            </a:r>
            <a:r>
              <a:rPr lang="nl-NL" sz="2000" err="1">
                <a:latin typeface="Arial"/>
                <a:cs typeface="Arial"/>
              </a:rPr>
              <a:t>sure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your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volunteers</a:t>
            </a:r>
            <a:r>
              <a:rPr lang="nl-NL" sz="2000">
                <a:latin typeface="Arial"/>
                <a:cs typeface="Arial"/>
              </a:rPr>
              <a:t> are </a:t>
            </a:r>
            <a:r>
              <a:rPr lang="nl-NL" sz="2000" err="1">
                <a:latin typeface="Arial"/>
                <a:cs typeface="Arial"/>
              </a:rPr>
              <a:t>recognisable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el 11">
            <a:extLst>
              <a:ext uri="{FF2B5EF4-FFF2-40B4-BE49-F238E27FC236}">
                <a16:creationId xmlns:a16="http://schemas.microsoft.com/office/drawing/2014/main" id="{7881C6BB-A0C8-2383-777D-C07312AD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7340600" cy="1382156"/>
          </a:xfrm>
        </p:spPr>
        <p:txBody>
          <a:bodyPr>
            <a:normAutofit/>
          </a:bodyPr>
          <a:lstStyle/>
          <a:p>
            <a:r>
              <a:rPr lang="nl-NL" err="1">
                <a:solidFill>
                  <a:srgbClr val="14B2A8"/>
                </a:solidFill>
                <a:latin typeface="Impact"/>
              </a:rPr>
              <a:t>Optimal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lay</a:t>
            </a:r>
            <a:r>
              <a:rPr lang="nl-NL">
                <a:solidFill>
                  <a:srgbClr val="14B2A8"/>
                </a:solidFill>
                <a:latin typeface="Impact"/>
              </a:rPr>
              <a:t> out of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you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treehub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for</a:t>
            </a:r>
            <a:r>
              <a:rPr lang="nl-NL">
                <a:solidFill>
                  <a:srgbClr val="14B2A8"/>
                </a:solidFill>
                <a:latin typeface="Impact"/>
              </a:rPr>
              <a:t> a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give-away</a:t>
            </a:r>
            <a:endParaRPr lang="nl-NL" err="1">
              <a:solidFill>
                <a:srgbClr val="14B2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09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6CF71-84F9-CCC4-EDFF-7ED4C39A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54374"/>
            <a:ext cx="4953000" cy="1382156"/>
          </a:xfrm>
        </p:spPr>
        <p:txBody>
          <a:bodyPr/>
          <a:lstStyle/>
          <a:p>
            <a:r>
              <a:rPr lang="nl-NL" err="1">
                <a:solidFill>
                  <a:srgbClr val="14B2A8"/>
                </a:solidFill>
                <a:latin typeface="Impact"/>
              </a:rPr>
              <a:t>Promote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you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give-away</a:t>
            </a:r>
            <a:r>
              <a:rPr lang="nl-NL">
                <a:solidFill>
                  <a:srgbClr val="14B2A8"/>
                </a:solidFill>
                <a:latin typeface="Impact"/>
              </a:rPr>
              <a:t>!</a:t>
            </a:r>
            <a:endParaRPr lang="nl-NL">
              <a:solidFill>
                <a:srgbClr val="14B2A8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51795D-EB58-1A07-694C-D350A7445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25561"/>
            <a:ext cx="5269675" cy="4024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000">
                <a:latin typeface="Arial"/>
                <a:cs typeface="Arial"/>
              </a:rPr>
              <a:t>In Holland </a:t>
            </a:r>
            <a:r>
              <a:rPr lang="nl-NL" sz="2000" err="1">
                <a:latin typeface="Arial"/>
                <a:cs typeface="Arial"/>
              </a:rPr>
              <a:t>we've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created</a:t>
            </a:r>
            <a:r>
              <a:rPr lang="nl-NL" sz="2000">
                <a:latin typeface="Arial"/>
                <a:cs typeface="Arial"/>
              </a:rPr>
              <a:t> a </a:t>
            </a:r>
            <a:r>
              <a:rPr lang="nl-NL" sz="2000" err="1">
                <a:latin typeface="Arial"/>
                <a:cs typeface="Arial"/>
              </a:rPr>
              <a:t>communication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toolkit</a:t>
            </a:r>
            <a:r>
              <a:rPr lang="nl-NL" sz="2000">
                <a:latin typeface="Arial"/>
                <a:cs typeface="Arial"/>
              </a:rPr>
              <a:t>, </a:t>
            </a:r>
            <a:r>
              <a:rPr lang="nl-NL" sz="2000" err="1">
                <a:latin typeface="Arial"/>
                <a:cs typeface="Arial"/>
              </a:rPr>
              <a:t>which</a:t>
            </a:r>
            <a:r>
              <a:rPr lang="nl-NL" sz="2000">
                <a:latin typeface="Arial"/>
                <a:cs typeface="Arial"/>
              </a:rPr>
              <a:t> we hope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translate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UK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Irish context. 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A0729DE-D7BA-D99B-BA75-AF23634CDDF0}"/>
              </a:ext>
            </a:extLst>
          </p:cNvPr>
          <p:cNvGrpSpPr/>
          <p:nvPr/>
        </p:nvGrpSpPr>
        <p:grpSpPr>
          <a:xfrm>
            <a:off x="531102" y="3776353"/>
            <a:ext cx="3272734" cy="2766319"/>
            <a:chOff x="506179" y="3053226"/>
            <a:chExt cx="3999832" cy="3380908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79B47657-0BA8-F5DA-BCA0-E43C40610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35605">
              <a:off x="2437770" y="3504125"/>
              <a:ext cx="2068241" cy="2930009"/>
            </a:xfrm>
            <a:prstGeom prst="rect">
              <a:avLst/>
            </a:prstGeom>
            <a:solidFill>
              <a:schemeClr val="bg1"/>
            </a:solidFill>
            <a:effectLst>
              <a:outerShdw blurRad="115160" dist="15826" dir="5400000" algn="ctr" rotWithShape="0">
                <a:schemeClr val="tx1">
                  <a:alpha val="68000"/>
                </a:schemeClr>
              </a:outerShdw>
            </a:effectLst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1095C0FA-E3E6-77E0-D7FD-0A0B496E0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79404">
              <a:off x="506179" y="3053226"/>
              <a:ext cx="2071949" cy="2935261"/>
            </a:xfrm>
            <a:prstGeom prst="rect">
              <a:avLst/>
            </a:prstGeom>
            <a:effectLst>
              <a:outerShdw blurRad="115160" dist="15826" dir="5400000" algn="ctr" rotWithShape="0">
                <a:schemeClr val="tx1">
                  <a:alpha val="68000"/>
                </a:schemeClr>
              </a:outerShdw>
            </a:effectLst>
          </p:spPr>
        </p:pic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80AA2BA-D6D4-4649-17D4-EF59BCFCC9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9831" y="4213100"/>
            <a:ext cx="1628270" cy="162827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B41EB24-69A3-F315-FEE4-2189149B23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5097" y="4189191"/>
            <a:ext cx="1628270" cy="162827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8CE1ADE-92EE-CBAC-0C1B-1216B555B8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730" y="4213100"/>
            <a:ext cx="1628270" cy="1628270"/>
          </a:xfrm>
          <a:prstGeom prst="rect">
            <a:avLst/>
          </a:prstGeom>
        </p:spPr>
      </p:pic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BC2AA26-7447-2B27-AAC0-3D02B0634806}"/>
              </a:ext>
            </a:extLst>
          </p:cNvPr>
          <p:cNvSpPr txBox="1">
            <a:spLocks/>
          </p:cNvSpPr>
          <p:nvPr/>
        </p:nvSpPr>
        <p:spPr>
          <a:xfrm>
            <a:off x="1026876" y="6326058"/>
            <a:ext cx="816429" cy="3545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600"/>
              <a:t>Flyers</a:t>
            </a: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0B6F7ADA-5C53-8284-71D8-D4ADA74C8C14}"/>
              </a:ext>
            </a:extLst>
          </p:cNvPr>
          <p:cNvSpPr txBox="1">
            <a:spLocks/>
          </p:cNvSpPr>
          <p:nvPr/>
        </p:nvSpPr>
        <p:spPr>
          <a:xfrm>
            <a:off x="5581063" y="6017605"/>
            <a:ext cx="3645724" cy="3545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600"/>
              <a:t>Diverse templates voor </a:t>
            </a:r>
            <a:r>
              <a:rPr lang="nl-NL" sz="1600" err="1"/>
              <a:t>social</a:t>
            </a:r>
            <a:r>
              <a:rPr lang="nl-NL" sz="1600"/>
              <a:t> </a:t>
            </a:r>
            <a:r>
              <a:rPr lang="nl-NL" sz="1600" err="1"/>
              <a:t>posts</a:t>
            </a:r>
            <a:endParaRPr lang="nl-NL" sz="160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C991E4A4-504F-71D4-5327-A5EC7BF62C21}"/>
              </a:ext>
            </a:extLst>
          </p:cNvPr>
          <p:cNvSpPr txBox="1">
            <a:spLocks/>
          </p:cNvSpPr>
          <p:nvPr/>
        </p:nvSpPr>
        <p:spPr>
          <a:xfrm>
            <a:off x="7403925" y="3357227"/>
            <a:ext cx="1075057" cy="419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600"/>
              <a:t>Brochures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3C7F7B97-9655-1F5A-87AE-B4BF5FBE80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2464" y="4213100"/>
            <a:ext cx="1628270" cy="1628270"/>
          </a:xfrm>
          <a:prstGeom prst="rect">
            <a:avLst/>
          </a:prstGeom>
        </p:spPr>
      </p:pic>
      <p:pic>
        <p:nvPicPr>
          <p:cNvPr id="26" name="Afbeelding 25" descr="Afbeelding met persoon, kunst&#10;&#10;Automatisch gegenereerde beschrijving">
            <a:extLst>
              <a:ext uri="{FF2B5EF4-FFF2-40B4-BE49-F238E27FC236}">
                <a16:creationId xmlns:a16="http://schemas.microsoft.com/office/drawing/2014/main" id="{4ED8D8D5-1958-138D-FCD5-5D76F7427A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060" y="-93509"/>
            <a:ext cx="5032137" cy="3774103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F3196866-25AD-331C-DA61-74653C3625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02" r="-740"/>
          <a:stretch/>
        </p:blipFill>
        <p:spPr>
          <a:xfrm>
            <a:off x="7780709" y="-213756"/>
            <a:ext cx="5350787" cy="46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42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6CF71-84F9-CCC4-EDFF-7ED4C39A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858" y="533401"/>
            <a:ext cx="4265141" cy="1382156"/>
          </a:xfrm>
        </p:spPr>
        <p:txBody>
          <a:bodyPr/>
          <a:lstStyle/>
          <a:p>
            <a:r>
              <a:rPr lang="nl-NL">
                <a:solidFill>
                  <a:srgbClr val="14B2A8"/>
                </a:solidFill>
                <a:latin typeface="Impact"/>
              </a:rPr>
              <a:t>Planting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our</a:t>
            </a:r>
            <a:r>
              <a:rPr lang="nl-NL">
                <a:solidFill>
                  <a:srgbClr val="14B2A8"/>
                </a:solidFill>
                <a:latin typeface="Impact"/>
              </a:rPr>
              <a:t> trees</a:t>
            </a:r>
            <a:endParaRPr lang="nl-NL">
              <a:solidFill>
                <a:srgbClr val="14B2A8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51795D-EB58-1A07-694C-D350A7445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3857" y="2009554"/>
            <a:ext cx="4489567" cy="402442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Farms, food forests, private citizens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No demanding contracts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We give advice on the website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Always give a mix (no monoculture!)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Helpers get the best trees 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Planting location can create their own events for help 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We plant with companies, schools and more. 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4" name="Afbeelding 3" descr="Afbeelding met kleding, persoon, buitenshuis, glimlach&#10;&#10;Automatisch gegenereerde beschrijving">
            <a:extLst>
              <a:ext uri="{FF2B5EF4-FFF2-40B4-BE49-F238E27FC236}">
                <a16:creationId xmlns:a16="http://schemas.microsoft.com/office/drawing/2014/main" id="{F913F1B7-4835-3893-2905-801592FE58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500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41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1CFE795-8E95-C7B1-5266-6393BB545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417690" y="-1206807"/>
            <a:ext cx="14745627" cy="83251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F3BC10A-3568-4ED7-B57A-F17E42833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1EC5361-3263-DEF2-3F16-4A108D26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955760"/>
            <a:ext cx="9906000" cy="1382156"/>
          </a:xfrm>
        </p:spPr>
        <p:txBody>
          <a:bodyPr/>
          <a:lstStyle/>
          <a:p>
            <a:pPr algn="ctr"/>
            <a:r>
              <a:rPr lang="nl-NL" err="1">
                <a:solidFill>
                  <a:schemeClr val="bg1"/>
                </a:solidFill>
                <a:latin typeface="Impact"/>
              </a:rPr>
              <a:t>Bring</a:t>
            </a:r>
            <a:r>
              <a:rPr lang="nl-NL">
                <a:solidFill>
                  <a:schemeClr val="bg1"/>
                </a:solidFill>
                <a:latin typeface="Impact"/>
              </a:rPr>
              <a:t> back </a:t>
            </a:r>
            <a:r>
              <a:rPr lang="nl-NL" err="1">
                <a:solidFill>
                  <a:schemeClr val="bg1"/>
                </a:solidFill>
                <a:latin typeface="Impact"/>
              </a:rPr>
              <a:t>what</a:t>
            </a:r>
            <a:r>
              <a:rPr lang="nl-NL">
                <a:solidFill>
                  <a:schemeClr val="bg1"/>
                </a:solidFill>
                <a:latin typeface="Impact"/>
              </a:rPr>
              <a:t> has been lost (NL)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8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2C9C5F75-2DC0-9E65-BC23-D099F92F610F}"/>
              </a:ext>
            </a:extLst>
          </p:cNvPr>
          <p:cNvSpPr txBox="1">
            <a:spLocks/>
          </p:cNvSpPr>
          <p:nvPr/>
        </p:nvSpPr>
        <p:spPr>
          <a:xfrm>
            <a:off x="945708" y="1194478"/>
            <a:ext cx="4827216" cy="5462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800"/>
              </a:spcBef>
            </a:pPr>
            <a:r>
              <a:rPr lang="nl-NL" sz="1800">
                <a:latin typeface="Arial"/>
                <a:cs typeface="Arial"/>
              </a:rPr>
              <a:t>At 1.5 </a:t>
            </a:r>
            <a:r>
              <a:rPr lang="nl-NL" sz="1800" err="1">
                <a:latin typeface="Arial"/>
                <a:cs typeface="Arial"/>
              </a:rPr>
              <a:t>degrees</a:t>
            </a:r>
            <a:r>
              <a:rPr lang="nl-NL" sz="1800">
                <a:latin typeface="Arial"/>
                <a:cs typeface="Arial"/>
              </a:rPr>
              <a:t>, a short review: </a:t>
            </a:r>
            <a:endParaRPr lang="nl-NL">
              <a:cs typeface="Arial"/>
            </a:endParaRP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50% of </a:t>
            </a:r>
            <a:r>
              <a:rPr lang="nl-NL" sz="1400" err="1">
                <a:latin typeface="Arial"/>
                <a:cs typeface="Arial"/>
              </a:rPr>
              <a:t>coral</a:t>
            </a:r>
            <a:r>
              <a:rPr lang="nl-NL" sz="1400">
                <a:latin typeface="Arial"/>
                <a:cs typeface="Arial"/>
              </a:rPr>
              <a:t> reef dies</a:t>
            </a: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Part of </a:t>
            </a:r>
            <a:r>
              <a:rPr lang="nl-NL" sz="1400" err="1">
                <a:latin typeface="Arial"/>
                <a:cs typeface="Arial"/>
              </a:rPr>
              <a:t>north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pole</a:t>
            </a:r>
            <a:r>
              <a:rPr lang="nl-NL" sz="1400">
                <a:latin typeface="Arial"/>
                <a:cs typeface="Arial"/>
              </a:rPr>
              <a:t> ice 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stay</a:t>
            </a: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People are </a:t>
            </a:r>
            <a:r>
              <a:rPr lang="nl-NL" sz="1400" err="1">
                <a:latin typeface="Arial"/>
                <a:cs typeface="Arial"/>
              </a:rPr>
              <a:t>still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able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to</a:t>
            </a:r>
            <a:r>
              <a:rPr lang="nl-NL" sz="1400">
                <a:latin typeface="Arial"/>
                <a:cs typeface="Arial"/>
              </a:rPr>
              <a:t> live in sub-</a:t>
            </a:r>
            <a:r>
              <a:rPr lang="nl-NL" sz="1400" err="1">
                <a:latin typeface="Arial"/>
                <a:cs typeface="Arial"/>
              </a:rPr>
              <a:t>sahara</a:t>
            </a:r>
            <a:r>
              <a:rPr lang="nl-NL" sz="1400">
                <a:latin typeface="Arial"/>
                <a:cs typeface="Arial"/>
              </a:rPr>
              <a:t> africa</a:t>
            </a:r>
          </a:p>
          <a:p>
            <a:pPr>
              <a:spcBef>
                <a:spcPts val="1800"/>
              </a:spcBef>
            </a:pPr>
            <a:r>
              <a:rPr lang="nl-NL" sz="1800">
                <a:latin typeface="Arial"/>
                <a:cs typeface="Arial"/>
              </a:rPr>
              <a:t>At 2 </a:t>
            </a:r>
            <a:r>
              <a:rPr lang="nl-NL" sz="1800" err="1">
                <a:latin typeface="Arial"/>
                <a:cs typeface="Arial"/>
              </a:rPr>
              <a:t>degrees</a:t>
            </a:r>
            <a:r>
              <a:rPr lang="nl-NL" sz="1800">
                <a:latin typeface="Arial"/>
                <a:cs typeface="Arial"/>
              </a:rPr>
              <a:t>, a short review: </a:t>
            </a:r>
            <a:endParaRPr lang="nl-NL"/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Coral reef 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die </a:t>
            </a:r>
            <a:r>
              <a:rPr lang="nl-NL" sz="1400" err="1">
                <a:latin typeface="Arial"/>
                <a:cs typeface="Arial"/>
              </a:rPr>
              <a:t>for</a:t>
            </a:r>
            <a:r>
              <a:rPr lang="nl-NL" sz="1400">
                <a:latin typeface="Arial"/>
                <a:cs typeface="Arial"/>
              </a:rPr>
              <a:t> 99%</a:t>
            </a:r>
            <a:endParaRPr lang="nl-NL">
              <a:latin typeface="Arial"/>
              <a:cs typeface="Arial"/>
            </a:endParaRP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136 big </a:t>
            </a:r>
            <a:r>
              <a:rPr lang="nl-NL" sz="1400" err="1">
                <a:latin typeface="Arial"/>
                <a:cs typeface="Arial"/>
              </a:rPr>
              <a:t>coastal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cities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flood</a:t>
            </a: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Large </a:t>
            </a:r>
            <a:r>
              <a:rPr lang="nl-NL" sz="1400" err="1">
                <a:latin typeface="Arial"/>
                <a:cs typeface="Arial"/>
              </a:rPr>
              <a:t>parts</a:t>
            </a:r>
            <a:r>
              <a:rPr lang="nl-NL" sz="1400">
                <a:latin typeface="Arial"/>
                <a:cs typeface="Arial"/>
              </a:rPr>
              <a:t> of </a:t>
            </a:r>
            <a:r>
              <a:rPr lang="nl-NL" sz="1400" err="1">
                <a:latin typeface="Arial"/>
                <a:cs typeface="Arial"/>
              </a:rPr>
              <a:t>the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world</a:t>
            </a:r>
            <a:r>
              <a:rPr lang="nl-NL" sz="1400">
                <a:latin typeface="Arial"/>
                <a:cs typeface="Arial"/>
              </a:rPr>
              <a:t> are no </a:t>
            </a:r>
            <a:r>
              <a:rPr lang="nl-NL" sz="1400" err="1">
                <a:latin typeface="Arial"/>
                <a:cs typeface="Arial"/>
              </a:rPr>
              <a:t>longer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able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to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grow</a:t>
            </a:r>
            <a:r>
              <a:rPr lang="nl-NL" sz="1400">
                <a:latin typeface="Arial"/>
                <a:cs typeface="Arial"/>
              </a:rPr>
              <a:t> basic food </a:t>
            </a:r>
            <a:r>
              <a:rPr lang="nl-NL" sz="1400" err="1">
                <a:latin typeface="Arial"/>
                <a:cs typeface="Arial"/>
              </a:rPr>
              <a:t>grop</a:t>
            </a:r>
            <a:r>
              <a:rPr lang="nl-NL" sz="1400">
                <a:latin typeface="Arial"/>
                <a:cs typeface="Arial"/>
              </a:rPr>
              <a:t> like </a:t>
            </a:r>
            <a:r>
              <a:rPr lang="nl-NL" sz="1400" err="1">
                <a:latin typeface="Arial"/>
                <a:cs typeface="Arial"/>
              </a:rPr>
              <a:t>corn</a:t>
            </a:r>
            <a:r>
              <a:rPr lang="nl-NL" sz="1400">
                <a:latin typeface="Arial"/>
                <a:cs typeface="Arial"/>
              </a:rPr>
              <a:t>, </a:t>
            </a:r>
            <a:r>
              <a:rPr lang="nl-NL" sz="1400" err="1">
                <a:latin typeface="Arial"/>
                <a:cs typeface="Arial"/>
              </a:rPr>
              <a:t>rice</a:t>
            </a:r>
            <a:r>
              <a:rPr lang="nl-NL" sz="1400">
                <a:latin typeface="Arial"/>
                <a:cs typeface="Arial"/>
              </a:rPr>
              <a:t>, </a:t>
            </a:r>
            <a:r>
              <a:rPr lang="nl-NL" sz="1400" err="1">
                <a:latin typeface="Arial"/>
                <a:cs typeface="Arial"/>
              </a:rPr>
              <a:t>and</a:t>
            </a:r>
            <a:r>
              <a:rPr lang="nl-NL" sz="1400">
                <a:latin typeface="Arial"/>
                <a:cs typeface="Arial"/>
              </a:rPr>
              <a:t> </a:t>
            </a:r>
            <a:r>
              <a:rPr lang="nl-NL" sz="1400" err="1">
                <a:latin typeface="Arial"/>
                <a:cs typeface="Arial"/>
              </a:rPr>
              <a:t>grain</a:t>
            </a:r>
            <a:endParaRPr lang="nl-NL" sz="1400">
              <a:latin typeface="Arial"/>
              <a:cs typeface="Arial"/>
            </a:endParaRP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Over 1.7 </a:t>
            </a:r>
            <a:r>
              <a:rPr lang="nl-NL" sz="1400" err="1">
                <a:latin typeface="Arial"/>
                <a:cs typeface="Arial"/>
              </a:rPr>
              <a:t>billion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people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have </a:t>
            </a:r>
            <a:r>
              <a:rPr lang="nl-NL" sz="1400" err="1">
                <a:latin typeface="Arial"/>
                <a:cs typeface="Arial"/>
              </a:rPr>
              <a:t>to</a:t>
            </a:r>
            <a:r>
              <a:rPr lang="nl-NL" sz="1400">
                <a:latin typeface="Arial"/>
                <a:cs typeface="Arial"/>
              </a:rPr>
              <a:t> deal </a:t>
            </a:r>
            <a:r>
              <a:rPr lang="nl-NL" sz="1400" err="1">
                <a:latin typeface="Arial"/>
                <a:cs typeface="Arial"/>
              </a:rPr>
              <a:t>with</a:t>
            </a:r>
            <a:r>
              <a:rPr lang="nl-NL" sz="1400">
                <a:latin typeface="Arial"/>
                <a:cs typeface="Arial"/>
              </a:rPr>
              <a:t> stern heatwaves, 420 </a:t>
            </a:r>
            <a:r>
              <a:rPr lang="nl-NL" sz="1400" err="1">
                <a:latin typeface="Arial"/>
                <a:cs typeface="Arial"/>
              </a:rPr>
              <a:t>million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have </a:t>
            </a:r>
            <a:r>
              <a:rPr lang="nl-NL" sz="1400" err="1">
                <a:latin typeface="Arial"/>
                <a:cs typeface="Arial"/>
              </a:rPr>
              <a:t>to</a:t>
            </a:r>
            <a:r>
              <a:rPr lang="nl-NL" sz="1400">
                <a:latin typeface="Arial"/>
                <a:cs typeface="Arial"/>
              </a:rPr>
              <a:t> deal </a:t>
            </a:r>
            <a:r>
              <a:rPr lang="nl-NL" sz="1400" err="1">
                <a:latin typeface="Arial"/>
                <a:cs typeface="Arial"/>
              </a:rPr>
              <a:t>with</a:t>
            </a:r>
            <a:r>
              <a:rPr lang="nl-NL" sz="1400">
                <a:latin typeface="Arial"/>
                <a:cs typeface="Arial"/>
              </a:rPr>
              <a:t> extreme heatwaves </a:t>
            </a:r>
            <a:r>
              <a:rPr lang="nl-NL" sz="1400" err="1">
                <a:latin typeface="Arial"/>
                <a:cs typeface="Arial"/>
              </a:rPr>
              <a:t>and</a:t>
            </a:r>
            <a:r>
              <a:rPr lang="nl-NL" sz="1400">
                <a:latin typeface="Arial"/>
                <a:cs typeface="Arial"/>
              </a:rPr>
              <a:t> over 65 </a:t>
            </a:r>
            <a:r>
              <a:rPr lang="nl-NL" sz="1400" err="1">
                <a:latin typeface="Arial"/>
                <a:cs typeface="Arial"/>
              </a:rPr>
              <a:t>million</a:t>
            </a:r>
            <a:r>
              <a:rPr lang="nl-NL" sz="1400">
                <a:latin typeface="Arial"/>
                <a:cs typeface="Arial"/>
              </a:rPr>
              <a:t> 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have </a:t>
            </a:r>
            <a:r>
              <a:rPr lang="nl-NL" sz="1400" err="1">
                <a:latin typeface="Arial"/>
                <a:cs typeface="Arial"/>
              </a:rPr>
              <a:t>to</a:t>
            </a:r>
            <a:r>
              <a:rPr lang="nl-NL" sz="1400">
                <a:latin typeface="Arial"/>
                <a:cs typeface="Arial"/>
              </a:rPr>
              <a:t> deal </a:t>
            </a:r>
            <a:r>
              <a:rPr lang="nl-NL" sz="1400" err="1">
                <a:latin typeface="Arial"/>
                <a:cs typeface="Arial"/>
              </a:rPr>
              <a:t>with</a:t>
            </a:r>
            <a:r>
              <a:rPr lang="nl-NL" sz="1400">
                <a:latin typeface="Arial"/>
                <a:cs typeface="Arial"/>
              </a:rPr>
              <a:t> </a:t>
            </a:r>
            <a:r>
              <a:rPr lang="nl-NL" sz="1400" err="1">
                <a:latin typeface="Arial"/>
                <a:cs typeface="Arial"/>
              </a:rPr>
              <a:t>deadly</a:t>
            </a:r>
            <a:r>
              <a:rPr lang="nl-NL" sz="1400">
                <a:latin typeface="Arial"/>
                <a:cs typeface="Arial"/>
              </a:rPr>
              <a:t> heatwaves. </a:t>
            </a: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In </a:t>
            </a:r>
            <a:r>
              <a:rPr lang="nl-NL" sz="1400" err="1">
                <a:latin typeface="Arial"/>
                <a:cs typeface="Arial"/>
              </a:rPr>
              <a:t>the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summer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an</a:t>
            </a:r>
            <a:r>
              <a:rPr lang="nl-NL" sz="1400">
                <a:latin typeface="Arial"/>
                <a:cs typeface="Arial"/>
              </a:rPr>
              <a:t> ice free </a:t>
            </a:r>
            <a:r>
              <a:rPr lang="nl-NL" sz="1400" err="1">
                <a:latin typeface="Arial"/>
                <a:cs typeface="Arial"/>
              </a:rPr>
              <a:t>north</a:t>
            </a:r>
            <a:r>
              <a:rPr lang="nl-NL" sz="1400">
                <a:latin typeface="Arial"/>
                <a:cs typeface="Arial"/>
              </a:rPr>
              <a:t> pool, 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trigger a </a:t>
            </a:r>
            <a:r>
              <a:rPr lang="nl-NL" sz="1400" err="1">
                <a:latin typeface="Arial"/>
                <a:cs typeface="Arial"/>
              </a:rPr>
              <a:t>tipping</a:t>
            </a:r>
            <a:r>
              <a:rPr lang="nl-NL" sz="1400">
                <a:latin typeface="Arial"/>
                <a:cs typeface="Arial"/>
              </a:rPr>
              <a:t> point. 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A54F1E3A-B4A5-D08F-243C-AA8B1124B632}"/>
              </a:ext>
            </a:extLst>
          </p:cNvPr>
          <p:cNvGrpSpPr/>
          <p:nvPr/>
        </p:nvGrpSpPr>
        <p:grpSpPr>
          <a:xfrm>
            <a:off x="5885780" y="0"/>
            <a:ext cx="6306220" cy="6858000"/>
            <a:chOff x="6419077" y="0"/>
            <a:chExt cx="5118988" cy="5566888"/>
          </a:xfrm>
        </p:grpSpPr>
        <p:pic>
          <p:nvPicPr>
            <p:cNvPr id="19" name="Afbeelding 7" descr="Afbeelding met hemel, buitenshuis, plant, kleding&#10;&#10;Automatisch gegenereerde beschrijving">
              <a:extLst>
                <a:ext uri="{FF2B5EF4-FFF2-40B4-BE49-F238E27FC236}">
                  <a16:creationId xmlns:a16="http://schemas.microsoft.com/office/drawing/2014/main" id="{412BB3B2-8B8E-3483-F3DA-C54D3BDCF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9077" y="0"/>
              <a:ext cx="5118988" cy="1858488"/>
            </a:xfrm>
            <a:prstGeom prst="rect">
              <a:avLst/>
            </a:prstGeom>
          </p:spPr>
        </p:pic>
        <p:pic>
          <p:nvPicPr>
            <p:cNvPr id="20" name="Afbeelding 7" descr="Afbeelding met hemel, buitenshuis, plant, kleding&#10;&#10;Automatisch gegenereerde beschrijving">
              <a:extLst>
                <a:ext uri="{FF2B5EF4-FFF2-40B4-BE49-F238E27FC236}">
                  <a16:creationId xmlns:a16="http://schemas.microsoft.com/office/drawing/2014/main" id="{4917E3E0-62F9-81DC-C46B-39319B001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9077" y="1849636"/>
              <a:ext cx="2523755" cy="1858488"/>
            </a:xfrm>
            <a:prstGeom prst="rect">
              <a:avLst/>
            </a:prstGeom>
          </p:spPr>
        </p:pic>
        <p:pic>
          <p:nvPicPr>
            <p:cNvPr id="21" name="Afbeelding 7" descr="Afbeelding met hemel, buitenshuis, plant, kleding&#10;&#10;Automatisch gegenereerde beschrijving">
              <a:extLst>
                <a:ext uri="{FF2B5EF4-FFF2-40B4-BE49-F238E27FC236}">
                  <a16:creationId xmlns:a16="http://schemas.microsoft.com/office/drawing/2014/main" id="{A0D35CFB-74CD-331A-36A8-E20A63C26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2"/>
            <a:stretch/>
          </p:blipFill>
          <p:spPr>
            <a:xfrm>
              <a:off x="8933677" y="1849636"/>
              <a:ext cx="2604388" cy="1858488"/>
            </a:xfrm>
            <a:prstGeom prst="rect">
              <a:avLst/>
            </a:prstGeom>
          </p:spPr>
        </p:pic>
        <p:pic>
          <p:nvPicPr>
            <p:cNvPr id="22" name="Afbeelding 7" descr="Afbeelding met hemel, buitenshuis, plant, kleding&#10;&#10;Automatisch gegenereerde beschrijving">
              <a:extLst>
                <a:ext uri="{FF2B5EF4-FFF2-40B4-BE49-F238E27FC236}">
                  <a16:creationId xmlns:a16="http://schemas.microsoft.com/office/drawing/2014/main" id="{7CDD8D37-40FC-3D8D-CEC8-450367365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9077" y="3708400"/>
              <a:ext cx="5118988" cy="1858488"/>
            </a:xfrm>
            <a:prstGeom prst="rect">
              <a:avLst/>
            </a:prstGeom>
          </p:spPr>
        </p:pic>
      </p:grpSp>
      <p:sp>
        <p:nvSpPr>
          <p:cNvPr id="4" name="Titel 1">
            <a:extLst>
              <a:ext uri="{FF2B5EF4-FFF2-40B4-BE49-F238E27FC236}">
                <a16:creationId xmlns:a16="http://schemas.microsoft.com/office/drawing/2014/main" id="{8B0D878A-159B-4319-8701-E0D8E431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3" y="147321"/>
            <a:ext cx="10646433" cy="1073043"/>
          </a:xfrm>
        </p:spPr>
        <p:txBody>
          <a:bodyPr>
            <a:normAutofit fontScale="90000"/>
          </a:bodyPr>
          <a:lstStyle/>
          <a:p>
            <a:r>
              <a:rPr lang="nl-NL">
                <a:solidFill>
                  <a:srgbClr val="14B2A8"/>
                </a:solidFill>
                <a:latin typeface="Impact"/>
              </a:rPr>
              <a:t>Even 1.5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degrees</a:t>
            </a:r>
            <a:r>
              <a:rPr lang="nl-NL">
                <a:solidFill>
                  <a:srgbClr val="14B2A8"/>
                </a:solidFill>
                <a:latin typeface="Impact"/>
              </a:rPr>
              <a:t> is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too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much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for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many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places</a:t>
            </a: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588810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6DC0403-5632-E4A3-5025-D544B731C2C9}"/>
              </a:ext>
            </a:extLst>
          </p:cNvPr>
          <p:cNvSpPr>
            <a:spLocks noGrp="1"/>
          </p:cNvSpPr>
          <p:nvPr/>
        </p:nvSpPr>
        <p:spPr>
          <a:xfrm>
            <a:off x="1147582" y="2102378"/>
            <a:ext cx="6238687" cy="4022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0000"/>
              <a:buNone/>
            </a:pPr>
            <a:endParaRPr lang="en-US" sz="1100">
              <a:solidFill>
                <a:schemeClr val="tx2"/>
              </a:solidFill>
            </a:endParaRPr>
          </a:p>
          <a:p>
            <a:pPr indent="-228600">
              <a:buClr>
                <a:srgbClr val="9E3611"/>
              </a:buClr>
              <a:buSzPct val="800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2"/>
              </a:solidFill>
            </a:endParaRPr>
          </a:p>
          <a:p>
            <a:pPr indent="-228600">
              <a:buClr>
                <a:srgbClr val="9E3611"/>
              </a:buClr>
              <a:buSzPct val="800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4FB431F-35BE-C03C-BE0E-B7C95EEB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3" y="533401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rgbClr val="14B2A8"/>
                </a:solidFill>
                <a:latin typeface="Impact"/>
              </a:rPr>
              <a:t>Join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us</a:t>
            </a:r>
            <a:r>
              <a:rPr lang="nl-NL">
                <a:solidFill>
                  <a:srgbClr val="14B2A8"/>
                </a:solidFill>
                <a:latin typeface="Impact"/>
              </a:rPr>
              <a:t>! </a:t>
            </a:r>
            <a:endParaRPr lang="nl-NL">
              <a:solidFill>
                <a:srgbClr val="14B2A8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9FDA6A3-0EC2-959C-F1D6-894BF293013E}"/>
              </a:ext>
            </a:extLst>
          </p:cNvPr>
          <p:cNvSpPr txBox="1"/>
          <p:nvPr/>
        </p:nvSpPr>
        <p:spPr>
          <a:xfrm>
            <a:off x="837403" y="1713995"/>
            <a:ext cx="3906047" cy="48474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Form a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team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Guide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days</a:t>
            </a:r>
            <a:endParaRPr lang="nl-NL" sz="200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Run a </a:t>
            </a:r>
            <a:r>
              <a:rPr lang="nl-NL" sz="2000" err="1">
                <a:latin typeface="Arial"/>
                <a:cs typeface="Arial"/>
              </a:rPr>
              <a:t>treehub</a:t>
            </a:r>
            <a:endParaRPr lang="nl-NL" sz="200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Write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your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local</a:t>
            </a:r>
            <a:r>
              <a:rPr lang="nl-NL" sz="2000">
                <a:latin typeface="Arial"/>
                <a:cs typeface="Arial"/>
              </a:rPr>
              <a:t> council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Drive trees </a:t>
            </a:r>
            <a:r>
              <a:rPr lang="nl-NL" sz="2000" err="1">
                <a:latin typeface="Arial"/>
                <a:cs typeface="Arial"/>
              </a:rPr>
              <a:t>around</a:t>
            </a:r>
            <a:endParaRPr lang="nl-NL" sz="200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Mobilise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volunteers</a:t>
            </a:r>
            <a:r>
              <a:rPr lang="nl-NL" sz="2000">
                <a:latin typeface="Arial"/>
                <a:cs typeface="Arial"/>
              </a:rPr>
              <a:t>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Provide</a:t>
            </a:r>
            <a:r>
              <a:rPr lang="nl-NL" sz="2000">
                <a:latin typeface="Arial"/>
                <a:cs typeface="Arial"/>
              </a:rPr>
              <a:t> support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community (</a:t>
            </a:r>
            <a:r>
              <a:rPr lang="nl-NL" sz="2000" err="1">
                <a:latin typeface="Arial"/>
                <a:cs typeface="Arial"/>
              </a:rPr>
              <a:t>social</a:t>
            </a:r>
            <a:r>
              <a:rPr lang="nl-NL" sz="2000">
                <a:latin typeface="Arial"/>
                <a:cs typeface="Arial"/>
              </a:rPr>
              <a:t> media, mail)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</a:t>
            </a:r>
            <a:r>
              <a:rPr lang="nl-NL" sz="2000">
                <a:latin typeface="Arial"/>
                <a:cs typeface="Arial"/>
              </a:rPr>
              <a:t> a community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…. </a:t>
            </a:r>
            <a:r>
              <a:rPr lang="nl-NL" sz="2000" err="1">
                <a:latin typeface="Arial"/>
                <a:cs typeface="Arial"/>
              </a:rPr>
              <a:t>there</a:t>
            </a:r>
            <a:r>
              <a:rPr lang="nl-NL" sz="2000">
                <a:latin typeface="Arial"/>
                <a:cs typeface="Arial"/>
              </a:rPr>
              <a:t> is </a:t>
            </a:r>
            <a:r>
              <a:rPr lang="nl-NL" sz="2000" err="1">
                <a:latin typeface="Arial"/>
                <a:cs typeface="Arial"/>
              </a:rPr>
              <a:t>an</a:t>
            </a:r>
            <a:r>
              <a:rPr lang="nl-NL" sz="2000">
                <a:latin typeface="Arial"/>
                <a:cs typeface="Arial"/>
              </a:rPr>
              <a:t> opportunity </a:t>
            </a:r>
            <a:r>
              <a:rPr lang="nl-NL" sz="2000" err="1">
                <a:latin typeface="Arial"/>
                <a:cs typeface="Arial"/>
              </a:rPr>
              <a:t>for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anyone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join</a:t>
            </a:r>
            <a:r>
              <a:rPr lang="nl-NL" sz="2000">
                <a:latin typeface="Arial"/>
                <a:cs typeface="Arial"/>
              </a:rPr>
              <a:t> in!</a:t>
            </a:r>
          </a:p>
          <a:p>
            <a:pPr marL="342900" indent="-342900">
              <a:spcAft>
                <a:spcPts val="2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400">
              <a:latin typeface="TT Chocolates" panose="02000503020000020003" pitchFamily="2" charset="77"/>
            </a:endParaRPr>
          </a:p>
        </p:txBody>
      </p:sp>
      <p:pic>
        <p:nvPicPr>
          <p:cNvPr id="8" name="Afbeelding 7" descr="Afbeelding met buitenshuis, hemel, boom, gras&#10;&#10;Automatisch gegenereerde beschrijving">
            <a:extLst>
              <a:ext uri="{FF2B5EF4-FFF2-40B4-BE49-F238E27FC236}">
                <a16:creationId xmlns:a16="http://schemas.microsoft.com/office/drawing/2014/main" id="{9D1EC170-2C05-048B-8A17-845B1C8192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888" y="0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02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groen, Rechthoek&#10;&#10;Automatisch gegenereerde beschrijving">
            <a:extLst>
              <a:ext uri="{FF2B5EF4-FFF2-40B4-BE49-F238E27FC236}">
                <a16:creationId xmlns:a16="http://schemas.microsoft.com/office/drawing/2014/main" id="{781BC30A-9536-45FB-F903-858BD4139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7476565" cy="17541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D11BD1-8B96-790D-F138-2DC38CBE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13"/>
            <a:ext cx="9906000" cy="1382156"/>
          </a:xfrm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Impact"/>
              </a:rPr>
              <a:t>Let’s</a:t>
            </a:r>
            <a:r>
              <a:rPr lang="nl-NL" dirty="0">
                <a:solidFill>
                  <a:schemeClr val="bg1"/>
                </a:solidFill>
                <a:latin typeface="Impact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Impact"/>
              </a:rPr>
              <a:t>build</a:t>
            </a:r>
            <a:r>
              <a:rPr lang="nl-NL" dirty="0">
                <a:solidFill>
                  <a:schemeClr val="bg1"/>
                </a:solidFill>
                <a:latin typeface="Impact"/>
              </a:rPr>
              <a:t> a community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9" name="Afbeelding 8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719679DD-7A24-5C99-8A7D-5908A51DB7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766" y="6161707"/>
            <a:ext cx="2246811" cy="364672"/>
          </a:xfrm>
          <a:prstGeom prst="rect">
            <a:avLst/>
          </a:prstGeom>
        </p:spPr>
      </p:pic>
      <p:pic>
        <p:nvPicPr>
          <p:cNvPr id="4" name="Online Media 3" descr="More Trees Now | Community building">
            <a:hlinkClick r:id="" action="ppaction://media"/>
            <a:extLst>
              <a:ext uri="{FF2B5EF4-FFF2-40B4-BE49-F238E27FC236}">
                <a16:creationId xmlns:a16="http://schemas.microsoft.com/office/drawing/2014/main" id="{19E4AB50-07B4-04FE-84B7-572C9D31D4D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28825" y="1405649"/>
            <a:ext cx="8417803" cy="47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1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gras, buitenshuis, hemel, wolk&#10;&#10;Automatisch gegenereerde beschrijving">
            <a:extLst>
              <a:ext uri="{FF2B5EF4-FFF2-40B4-BE49-F238E27FC236}">
                <a16:creationId xmlns:a16="http://schemas.microsoft.com/office/drawing/2014/main" id="{48308643-FD52-E3AA-4441-95144C42BB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8116" y="-52438"/>
            <a:ext cx="12552516" cy="70628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30AEB5-9F39-FDF3-FBB7-2C91269F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105151"/>
            <a:ext cx="9906000" cy="1382156"/>
          </a:xfrm>
        </p:spPr>
        <p:txBody>
          <a:bodyPr>
            <a:noAutofit/>
          </a:bodyPr>
          <a:lstStyle/>
          <a:p>
            <a:pPr algn="ctr"/>
            <a:r>
              <a:rPr lang="nl-NL" sz="9600" err="1">
                <a:solidFill>
                  <a:schemeClr val="bg1"/>
                </a:solidFill>
                <a:latin typeface="Impact"/>
              </a:rPr>
              <a:t>Questions</a:t>
            </a:r>
            <a:r>
              <a:rPr lang="nl-NL" sz="9600">
                <a:solidFill>
                  <a:schemeClr val="bg1"/>
                </a:solidFill>
                <a:latin typeface="Impact"/>
              </a:rPr>
              <a:t>?</a:t>
            </a:r>
            <a:endParaRPr lang="nl-NL" sz="9600" err="1">
              <a:solidFill>
                <a:schemeClr val="bg1"/>
              </a:solidFill>
            </a:endParaRPr>
          </a:p>
        </p:txBody>
      </p:sp>
      <p:pic>
        <p:nvPicPr>
          <p:cNvPr id="3" name="Afbeelding 2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C94EEB7A-B324-9F36-C265-96EB11040E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050" y="6163339"/>
            <a:ext cx="2244726" cy="364334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71C631E-E828-FA18-3DCF-220D1E4DD470}"/>
              </a:ext>
            </a:extLst>
          </p:cNvPr>
          <p:cNvSpPr txBox="1">
            <a:spLocks/>
          </p:cNvSpPr>
          <p:nvPr/>
        </p:nvSpPr>
        <p:spPr>
          <a:xfrm>
            <a:off x="1524000" y="4735778"/>
            <a:ext cx="9144000" cy="1135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Arial Black"/>
              </a:rPr>
              <a:t>Email </a:t>
            </a:r>
            <a:r>
              <a:rPr lang="nl-NL" dirty="0" err="1">
                <a:solidFill>
                  <a:schemeClr val="bg1"/>
                </a:solidFill>
                <a:latin typeface="Arial Black"/>
              </a:rPr>
              <a:t>us</a:t>
            </a:r>
            <a:r>
              <a:rPr lang="nl-NL" dirty="0">
                <a:solidFill>
                  <a:schemeClr val="bg1"/>
                </a:solidFill>
                <a:latin typeface="Arial Black"/>
              </a:rPr>
              <a:t> on </a:t>
            </a:r>
            <a:r>
              <a:rPr lang="nl-NL" dirty="0" err="1">
                <a:solidFill>
                  <a:schemeClr val="bg1"/>
                </a:solidFill>
                <a:latin typeface="Arial Black"/>
              </a:rPr>
              <a:t>info@moretreesnow.eco</a:t>
            </a:r>
            <a:endParaRPr lang="nl-NL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21060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C8148-3036-A9B8-D4C6-4F0F62A9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93306"/>
            <a:ext cx="9906000" cy="1382156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  <a:latin typeface="Impact" panose="020B0806030902050204" pitchFamily="34" charset="0"/>
              </a:rPr>
              <a:t>De urgentie is hoog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C00C796-1B12-CF6D-7ECC-D2280BE01E24}"/>
              </a:ext>
            </a:extLst>
          </p:cNvPr>
          <p:cNvSpPr txBox="1">
            <a:spLocks/>
          </p:cNvSpPr>
          <p:nvPr/>
        </p:nvSpPr>
        <p:spPr>
          <a:xfrm>
            <a:off x="8991600" y="1333500"/>
            <a:ext cx="2844800" cy="2755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2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nl-NL" sz="2800" err="1">
                <a:solidFill>
                  <a:srgbClr val="14B2A8"/>
                </a:solidFill>
                <a:latin typeface="Impact"/>
              </a:rPr>
              <a:t>Climate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 action</a:t>
            </a:r>
          </a:p>
          <a:p>
            <a:r>
              <a:rPr lang="nl-NL" sz="2800">
                <a:solidFill>
                  <a:srgbClr val="14B2A8"/>
                </a:solidFill>
                <a:latin typeface="Impact"/>
              </a:rPr>
              <a:t>In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corby</a:t>
            </a:r>
          </a:p>
        </p:txBody>
      </p:sp>
      <p:pic>
        <p:nvPicPr>
          <p:cNvPr id="3" name="Onlinemedia 2" title="More Trees Now: Climate Action in Corby 26 11 23">
            <a:hlinkClick r:id="" action="ppaction://media"/>
            <a:extLst>
              <a:ext uri="{FF2B5EF4-FFF2-40B4-BE49-F238E27FC236}">
                <a16:creationId xmlns:a16="http://schemas.microsoft.com/office/drawing/2014/main" id="{56845D77-F8AA-9641-4A50-DFCE5EB812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59664" y="881543"/>
            <a:ext cx="7641454" cy="477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809D6EF-50F0-E17D-A265-C754283DA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7" r="16565"/>
          <a:stretch/>
        </p:blipFill>
        <p:spPr>
          <a:xfrm flipH="1">
            <a:off x="0" y="-2"/>
            <a:ext cx="7226300" cy="672637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01F912E-C5E0-89F2-E9B1-87240C3D7E61}"/>
              </a:ext>
            </a:extLst>
          </p:cNvPr>
          <p:cNvSpPr txBox="1">
            <a:spLocks/>
          </p:cNvSpPr>
          <p:nvPr/>
        </p:nvSpPr>
        <p:spPr>
          <a:xfrm>
            <a:off x="590549" y="534445"/>
            <a:ext cx="5880102" cy="1828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2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nl-NL" sz="2800" err="1">
                <a:solidFill>
                  <a:schemeClr val="bg1"/>
                </a:solidFill>
                <a:latin typeface="Impact"/>
              </a:rPr>
              <a:t>If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our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emissions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do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not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lower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, we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will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reach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1.5 in 2030,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and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in 30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years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we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will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reach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2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degrees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(KNMI, 2022)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27E3FA47-4AD6-9F36-F6D5-F5C292BFA7BC}"/>
              </a:ext>
            </a:extLst>
          </p:cNvPr>
          <p:cNvSpPr txBox="1">
            <a:spLocks/>
          </p:cNvSpPr>
          <p:nvPr/>
        </p:nvSpPr>
        <p:spPr>
          <a:xfrm>
            <a:off x="590549" y="2527960"/>
            <a:ext cx="5016500" cy="4860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How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much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do we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need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lessen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our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emissions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remain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under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2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degrees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? </a:t>
            </a:r>
          </a:p>
          <a:p>
            <a:pPr marL="0" indent="0">
              <a:spcBef>
                <a:spcPts val="600"/>
              </a:spcBef>
              <a:buNone/>
            </a:pPr>
            <a:endParaRPr lang="nl-NL" sz="200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We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need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"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planetary-scale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carbon dioxide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removal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". In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other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words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;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negative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emissions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, on top of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reducing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emissions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we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need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start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capturing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carbon in trees.</a:t>
            </a:r>
            <a:endParaRPr lang="nl-NL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fbeelding 6" descr="Afbeelding met tekst, diagram, schermopname, Perceel&#10;&#10;Automatisch gegenereerde beschrijving">
            <a:extLst>
              <a:ext uri="{FF2B5EF4-FFF2-40B4-BE49-F238E27FC236}">
                <a16:creationId xmlns:a16="http://schemas.microsoft.com/office/drawing/2014/main" id="{4AD62720-A17E-363B-FCCB-FCD38EBEEE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300" y="185375"/>
            <a:ext cx="4813300" cy="2732261"/>
          </a:xfrm>
          <a:prstGeom prst="rect">
            <a:avLst/>
          </a:prstGeom>
        </p:spPr>
      </p:pic>
      <p:pic>
        <p:nvPicPr>
          <p:cNvPr id="11" name="Afbeelding 5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BEC53388-8782-736C-8077-C72045299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300" y="3103012"/>
            <a:ext cx="4536049" cy="30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4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CA3D0-FA93-C139-DA1B-78F0D642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2944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rgbClr val="14B2A8"/>
                </a:solidFill>
                <a:latin typeface="Impact"/>
              </a:rPr>
              <a:t>Biodiversity</a:t>
            </a:r>
            <a:r>
              <a:rPr lang="nl-NL">
                <a:solidFill>
                  <a:srgbClr val="14B2A8"/>
                </a:solidFill>
                <a:latin typeface="Impact"/>
              </a:rPr>
              <a:t> is in strong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decline</a:t>
            </a:r>
            <a:endParaRPr lang="nl-NL" err="1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1DA380D-3EB8-1F38-82BB-8A8DBE9646E9}"/>
              </a:ext>
            </a:extLst>
          </p:cNvPr>
          <p:cNvSpPr txBox="1">
            <a:spLocks/>
          </p:cNvSpPr>
          <p:nvPr/>
        </p:nvSpPr>
        <p:spPr>
          <a:xfrm>
            <a:off x="1142999" y="2042203"/>
            <a:ext cx="3937001" cy="4235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nl-NL" sz="2000" err="1">
                <a:latin typeface="Arial"/>
                <a:cs typeface="Arial"/>
              </a:rPr>
              <a:t>Due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climate</a:t>
            </a:r>
            <a:r>
              <a:rPr lang="nl-NL" sz="2000">
                <a:latin typeface="Arial"/>
                <a:cs typeface="Arial"/>
              </a:rPr>
              <a:t> change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2000" err="1">
                <a:latin typeface="Arial"/>
                <a:cs typeface="Arial"/>
              </a:rPr>
              <a:t>Due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pollution</a:t>
            </a:r>
            <a:r>
              <a:rPr lang="nl-NL" sz="2000">
                <a:latin typeface="Arial"/>
                <a:cs typeface="Arial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nl-NL" sz="2000" err="1">
                <a:latin typeface="Arial"/>
                <a:cs typeface="Arial"/>
              </a:rPr>
              <a:t>Due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land-</a:t>
            </a:r>
            <a:r>
              <a:rPr lang="nl-NL" sz="2000" err="1">
                <a:latin typeface="Arial"/>
                <a:cs typeface="Arial"/>
              </a:rPr>
              <a:t>use</a:t>
            </a:r>
            <a:r>
              <a:rPr lang="nl-NL" sz="2000">
                <a:latin typeface="Arial"/>
                <a:cs typeface="Arial"/>
              </a:rPr>
              <a:t> change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subsequent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deforesetation</a:t>
            </a:r>
          </a:p>
          <a:p>
            <a:pPr>
              <a:spcBef>
                <a:spcPts val="600"/>
              </a:spcBef>
            </a:pPr>
            <a:r>
              <a:rPr lang="nl-NL" sz="2000" err="1">
                <a:latin typeface="Arial"/>
                <a:cs typeface="Arial"/>
              </a:rPr>
              <a:t>Due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pesticides, </a:t>
            </a:r>
            <a:r>
              <a:rPr lang="nl-NL" sz="2000" err="1">
                <a:latin typeface="Arial"/>
                <a:cs typeface="Arial"/>
              </a:rPr>
              <a:t>herbicides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artifical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fertizilers</a:t>
            </a:r>
            <a:r>
              <a:rPr lang="nl-NL" sz="2000">
                <a:latin typeface="Arial"/>
                <a:cs typeface="Arial"/>
              </a:rPr>
              <a:t> 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2000" err="1">
                <a:latin typeface="Arial"/>
                <a:cs typeface="Arial"/>
              </a:rPr>
              <a:t>Due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(</a:t>
            </a:r>
            <a:r>
              <a:rPr lang="nl-NL" sz="2000" err="1">
                <a:latin typeface="Arial"/>
                <a:cs typeface="Arial"/>
              </a:rPr>
              <a:t>illegal</a:t>
            </a:r>
            <a:r>
              <a:rPr lang="nl-NL" sz="2000">
                <a:latin typeface="Arial"/>
                <a:cs typeface="Arial"/>
              </a:rPr>
              <a:t>) </a:t>
            </a:r>
            <a:r>
              <a:rPr lang="nl-NL" sz="2000" err="1">
                <a:latin typeface="Arial"/>
                <a:cs typeface="Arial"/>
              </a:rPr>
              <a:t>hunting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fishing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practices</a:t>
            </a:r>
            <a:r>
              <a:rPr lang="nl-NL" sz="2000">
                <a:latin typeface="Arial"/>
                <a:cs typeface="Arial"/>
              </a:rPr>
              <a:t> 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7" descr="Afbeelding met tekst, Lettertype, varken, zoogdier&#10;&#10;Automatisch gegenereerde beschrijving">
            <a:extLst>
              <a:ext uri="{FF2B5EF4-FFF2-40B4-BE49-F238E27FC236}">
                <a16:creationId xmlns:a16="http://schemas.microsoft.com/office/drawing/2014/main" id="{6FFD6EBF-04B0-0DAB-4A0A-9F132ACA0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091" y="2448588"/>
            <a:ext cx="6287309" cy="2797319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A716E81-0AD5-EBAE-2415-90282B56CB29}"/>
              </a:ext>
            </a:extLst>
          </p:cNvPr>
          <p:cNvSpPr txBox="1">
            <a:spLocks/>
          </p:cNvSpPr>
          <p:nvPr/>
        </p:nvSpPr>
        <p:spPr>
          <a:xfrm>
            <a:off x="5448299" y="2000988"/>
            <a:ext cx="3937001" cy="44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nl-NL" sz="2000" err="1">
                <a:latin typeface="Arial"/>
                <a:cs typeface="Arial"/>
              </a:rPr>
              <a:t>All</a:t>
            </a:r>
            <a:r>
              <a:rPr lang="nl-NL" sz="2000">
                <a:latin typeface="Arial"/>
                <a:cs typeface="Arial"/>
              </a:rPr>
              <a:t> species in decline: </a:t>
            </a:r>
          </a:p>
          <a:p>
            <a:pPr marL="0" indent="0">
              <a:spcBef>
                <a:spcPts val="600"/>
              </a:spcBef>
              <a:buNone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09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buitenshuis, gras, veld, plant&#10;&#10;Automatisch gegenereerde beschrijving">
            <a:extLst>
              <a:ext uri="{FF2B5EF4-FFF2-40B4-BE49-F238E27FC236}">
                <a16:creationId xmlns:a16="http://schemas.microsoft.com/office/drawing/2014/main" id="{83491725-FC67-0E82-F02C-582B712DB2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1336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FEC8148-3036-A9B8-D4C6-4F0F62A9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16136"/>
            <a:ext cx="9906000" cy="1382156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  <a:latin typeface="Impact"/>
              </a:rPr>
              <a:t>The </a:t>
            </a:r>
            <a:r>
              <a:rPr lang="nl-NL" err="1">
                <a:solidFill>
                  <a:schemeClr val="bg1"/>
                </a:solidFill>
                <a:latin typeface="Impact"/>
              </a:rPr>
              <a:t>urgency</a:t>
            </a:r>
            <a:r>
              <a:rPr lang="nl-NL">
                <a:solidFill>
                  <a:schemeClr val="bg1"/>
                </a:solidFill>
                <a:latin typeface="Impact"/>
              </a:rPr>
              <a:t> </a:t>
            </a:r>
            <a:r>
              <a:rPr lang="nl-NL" err="1">
                <a:solidFill>
                  <a:schemeClr val="bg1"/>
                </a:solidFill>
                <a:latin typeface="Impact"/>
              </a:rPr>
              <a:t>to</a:t>
            </a:r>
            <a:r>
              <a:rPr lang="nl-NL">
                <a:solidFill>
                  <a:schemeClr val="bg1"/>
                </a:solidFill>
                <a:latin typeface="Impact"/>
              </a:rPr>
              <a:t> </a:t>
            </a:r>
            <a:r>
              <a:rPr lang="nl-NL" err="1">
                <a:solidFill>
                  <a:schemeClr val="bg1"/>
                </a:solidFill>
                <a:latin typeface="Impact"/>
              </a:rPr>
              <a:t>restore</a:t>
            </a:r>
            <a:r>
              <a:rPr lang="nl-NL">
                <a:solidFill>
                  <a:schemeClr val="bg1"/>
                </a:solidFill>
                <a:latin typeface="Impact"/>
              </a:rPr>
              <a:t> nature is high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ED9BE791-1492-6795-7586-802648CA9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636" y="2548781"/>
            <a:ext cx="3645789" cy="3768259"/>
          </a:xfrm>
          <a:prstGeom prst="rect">
            <a:avLst/>
          </a:prstGeom>
        </p:spPr>
      </p:pic>
      <p:pic>
        <p:nvPicPr>
          <p:cNvPr id="10" name="Afbeelding 5" descr="Afbeelding met tekst, lijn, schermopname, Perceel&#10;&#10;Automatisch gegenereerde beschrijving">
            <a:extLst>
              <a:ext uri="{FF2B5EF4-FFF2-40B4-BE49-F238E27FC236}">
                <a16:creationId xmlns:a16="http://schemas.microsoft.com/office/drawing/2014/main" id="{9197497F-DC86-4768-8AE0-58CB72388B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992" y="2634578"/>
            <a:ext cx="5388261" cy="35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47054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7e5126-95ed-4b84-b2de-31e85270f00c">
      <Terms xmlns="http://schemas.microsoft.com/office/infopath/2007/PartnerControls"/>
    </lcf76f155ced4ddcb4097134ff3c332f>
    <TaxCatchAll xmlns="7bb9da7a-83f6-46e5-8b87-fdf6771eb1f6" xsi:nil="true"/>
    <SharedWithUsers xmlns="7bb9da7a-83f6-46e5-8b87-fdf6771eb1f6">
      <UserInfo>
        <DisplayName>Josephine Schuurman | Urgenda</DisplayName>
        <AccountId>13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49087347CF6C41B51F4452E14EE8DA" ma:contentTypeVersion="17" ma:contentTypeDescription="Een nieuw document maken." ma:contentTypeScope="" ma:versionID="1fa196d35a74d6e1e4bacf2e2c6964ad">
  <xsd:schema xmlns:xsd="http://www.w3.org/2001/XMLSchema" xmlns:xs="http://www.w3.org/2001/XMLSchema" xmlns:p="http://schemas.microsoft.com/office/2006/metadata/properties" xmlns:ns2="617e5126-95ed-4b84-b2de-31e85270f00c" xmlns:ns3="7bb9da7a-83f6-46e5-8b87-fdf6771eb1f6" targetNamespace="http://schemas.microsoft.com/office/2006/metadata/properties" ma:root="true" ma:fieldsID="5ed07bb2e283bbc0628efa40de61a19e" ns2:_="" ns3:_="">
    <xsd:import namespace="617e5126-95ed-4b84-b2de-31e85270f00c"/>
    <xsd:import namespace="7bb9da7a-83f6-46e5-8b87-fdf6771eb1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e5126-95ed-4b84-b2de-31e85270f0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3f8e4072-601e-4909-a9d4-1ba0b6864e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9da7a-83f6-46e5-8b87-fdf6771eb1f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ab7b9f7-fb2b-4cee-b3b4-b51af94d87ff}" ma:internalName="TaxCatchAll" ma:showField="CatchAllData" ma:web="7bb9da7a-83f6-46e5-8b87-fdf6771eb1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7C236C-DFB7-4A96-B608-2AE24839FBDB}">
  <ds:schemaRefs>
    <ds:schemaRef ds:uri="617e5126-95ed-4b84-b2de-31e85270f00c"/>
    <ds:schemaRef ds:uri="7bb9da7a-83f6-46e5-8b87-fdf6771eb1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39A1C8B-F7A0-4BEF-AB30-ECC4A82F94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7CF0D7-DF88-4AE4-9BF5-D92B9AF3F1D1}">
  <ds:schemaRefs>
    <ds:schemaRef ds:uri="617e5126-95ed-4b84-b2de-31e85270f00c"/>
    <ds:schemaRef ds:uri="7bb9da7a-83f6-46e5-8b87-fdf6771eb1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1761</Words>
  <Application>Microsoft Office PowerPoint</Application>
  <PresentationFormat>Widescreen</PresentationFormat>
  <Paragraphs>300</Paragraphs>
  <Slides>52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Arial Black</vt:lpstr>
      <vt:lpstr>Calibri</vt:lpstr>
      <vt:lpstr>Courier New</vt:lpstr>
      <vt:lpstr>Impact</vt:lpstr>
      <vt:lpstr>TT Chocolates</vt:lpstr>
      <vt:lpstr>TT Chocolates Light</vt:lpstr>
      <vt:lpstr>Univers Condensed Light</vt:lpstr>
      <vt:lpstr>AngleLinesVTI</vt:lpstr>
      <vt:lpstr>PowerPoint Presentation</vt:lpstr>
      <vt:lpstr>Started in the Netherlands  With 3 foundations</vt:lpstr>
      <vt:lpstr>Even voorstellen</vt:lpstr>
      <vt:lpstr>De urgentie is hoog</vt:lpstr>
      <vt:lpstr>Even 1.5 degrees is too much for many places</vt:lpstr>
      <vt:lpstr>De urgentie is hoog</vt:lpstr>
      <vt:lpstr>PowerPoint Presentation</vt:lpstr>
      <vt:lpstr>Biodiversity is in strong decline</vt:lpstr>
      <vt:lpstr>The urgency to restore nature is high</vt:lpstr>
      <vt:lpstr>accelerate the solution</vt:lpstr>
      <vt:lpstr>Meer bomen nu (NL)</vt:lpstr>
      <vt:lpstr>SEASON 1: 2020-2021 </vt:lpstr>
      <vt:lpstr>Season 2: 2021-2022</vt:lpstr>
      <vt:lpstr>Season 3: 2022-2023</vt:lpstr>
      <vt:lpstr>Season 4: 2023-2024</vt:lpstr>
      <vt:lpstr>PowerPoint Presentation</vt:lpstr>
      <vt:lpstr>Ecology is the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 sapling transport</vt:lpstr>
      <vt:lpstr>Treehubs for beginners</vt:lpstr>
      <vt:lpstr>What does a treehub do?</vt:lpstr>
      <vt:lpstr>What does a treehub do?</vt:lpstr>
      <vt:lpstr>Collect the trees</vt:lpstr>
      <vt:lpstr>sort, bundle, register</vt:lpstr>
      <vt:lpstr>Register what's in the hub!</vt:lpstr>
      <vt:lpstr>Distribute: organise a give-away</vt:lpstr>
      <vt:lpstr>PowerPoint Presentation</vt:lpstr>
      <vt:lpstr>Optimal lay out of you treehub for a give-away</vt:lpstr>
      <vt:lpstr>Promote you give-away!</vt:lpstr>
      <vt:lpstr>Planting our trees</vt:lpstr>
      <vt:lpstr>Bring back what has been lost (NL)</vt:lpstr>
      <vt:lpstr>Join us! </vt:lpstr>
      <vt:lpstr>Let’s build a community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Eric Numans</cp:lastModifiedBy>
  <cp:revision>7</cp:revision>
  <dcterms:created xsi:type="dcterms:W3CDTF">2022-09-15T12:40:37Z</dcterms:created>
  <dcterms:modified xsi:type="dcterms:W3CDTF">2024-01-02T16:02:05Z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0x010100B749087347CF6C41B51F4452E14EE8DA</vt:lpwstr>
  </property>
  <property fmtid="{D5CDD505-2E9C-101B-9397-08002B2CF9AE}" pid="3" name="MediaServiceImageTags">
    <vt:lpwstr/>
  </property>
</Properties>
</file>